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48.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8.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55" roundtripDataSignature="AMtx7mhRpxSfftHRPMWxG3O3pV8jpjO6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customschemas.google.com/relationships/presentationmetadata" Target="metadata"/><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Google Shape;23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Google Shape;242;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Google Shape;247;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Google Shape;253;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Google Shape;271;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Google Shape;277;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Google Shape;283;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8" name="Shape 288"/>
        <p:cNvGrpSpPr/>
        <p:nvPr/>
      </p:nvGrpSpPr>
      <p:grpSpPr>
        <a:xfrm>
          <a:off x="0" y="0"/>
          <a:ext cx="0" cy="0"/>
          <a:chOff x="0" y="0"/>
          <a:chExt cx="0" cy="0"/>
        </a:xfrm>
      </p:grpSpPr>
      <p:sp>
        <p:nvSpPr>
          <p:cNvPr id="289" name="Google Shape;289;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4" name="Shape 294"/>
        <p:cNvGrpSpPr/>
        <p:nvPr/>
      </p:nvGrpSpPr>
      <p:grpSpPr>
        <a:xfrm>
          <a:off x="0" y="0"/>
          <a:ext cx="0" cy="0"/>
          <a:chOff x="0" y="0"/>
          <a:chExt cx="0" cy="0"/>
        </a:xfrm>
      </p:grpSpPr>
      <p:sp>
        <p:nvSpPr>
          <p:cNvPr id="295" name="Google Shape;295;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0" name="Shape 300"/>
        <p:cNvGrpSpPr/>
        <p:nvPr/>
      </p:nvGrpSpPr>
      <p:grpSpPr>
        <a:xfrm>
          <a:off x="0" y="0"/>
          <a:ext cx="0" cy="0"/>
          <a:chOff x="0" y="0"/>
          <a:chExt cx="0" cy="0"/>
        </a:xfrm>
      </p:grpSpPr>
      <p:sp>
        <p:nvSpPr>
          <p:cNvPr id="301" name="Google Shape;301;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6" name="Shape 306"/>
        <p:cNvGrpSpPr/>
        <p:nvPr/>
      </p:nvGrpSpPr>
      <p:grpSpPr>
        <a:xfrm>
          <a:off x="0" y="0"/>
          <a:ext cx="0" cy="0"/>
          <a:chOff x="0" y="0"/>
          <a:chExt cx="0" cy="0"/>
        </a:xfrm>
      </p:grpSpPr>
      <p:sp>
        <p:nvSpPr>
          <p:cNvPr id="307" name="Google Shape;307;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2" name="Shape 312"/>
        <p:cNvGrpSpPr/>
        <p:nvPr/>
      </p:nvGrpSpPr>
      <p:grpSpPr>
        <a:xfrm>
          <a:off x="0" y="0"/>
          <a:ext cx="0" cy="0"/>
          <a:chOff x="0" y="0"/>
          <a:chExt cx="0" cy="0"/>
        </a:xfrm>
      </p:grpSpPr>
      <p:sp>
        <p:nvSpPr>
          <p:cNvPr id="313" name="Google Shape;313;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Google Shape;319;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Google Shape;325;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0" name="Shape 330"/>
        <p:cNvGrpSpPr/>
        <p:nvPr/>
      </p:nvGrpSpPr>
      <p:grpSpPr>
        <a:xfrm>
          <a:off x="0" y="0"/>
          <a:ext cx="0" cy="0"/>
          <a:chOff x="0" y="0"/>
          <a:chExt cx="0" cy="0"/>
        </a:xfrm>
      </p:grpSpPr>
      <p:sp>
        <p:nvSpPr>
          <p:cNvPr id="331" name="Google Shape;331;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6" name="Shape 336"/>
        <p:cNvGrpSpPr/>
        <p:nvPr/>
      </p:nvGrpSpPr>
      <p:grpSpPr>
        <a:xfrm>
          <a:off x="0" y="0"/>
          <a:ext cx="0" cy="0"/>
          <a:chOff x="0" y="0"/>
          <a:chExt cx="0" cy="0"/>
        </a:xfrm>
      </p:grpSpPr>
      <p:sp>
        <p:nvSpPr>
          <p:cNvPr id="337" name="Google Shape;337;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2" name="Shape 342"/>
        <p:cNvGrpSpPr/>
        <p:nvPr/>
      </p:nvGrpSpPr>
      <p:grpSpPr>
        <a:xfrm>
          <a:off x="0" y="0"/>
          <a:ext cx="0" cy="0"/>
          <a:chOff x="0" y="0"/>
          <a:chExt cx="0" cy="0"/>
        </a:xfrm>
      </p:grpSpPr>
      <p:sp>
        <p:nvSpPr>
          <p:cNvPr id="343" name="Google Shape;343;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8" name="Shape 348"/>
        <p:cNvGrpSpPr/>
        <p:nvPr/>
      </p:nvGrpSpPr>
      <p:grpSpPr>
        <a:xfrm>
          <a:off x="0" y="0"/>
          <a:ext cx="0" cy="0"/>
          <a:chOff x="0" y="0"/>
          <a:chExt cx="0" cy="0"/>
        </a:xfrm>
      </p:grpSpPr>
      <p:sp>
        <p:nvSpPr>
          <p:cNvPr id="349" name="Google Shape;349;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Google Shape;355;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0" name="Shape 360"/>
        <p:cNvGrpSpPr/>
        <p:nvPr/>
      </p:nvGrpSpPr>
      <p:grpSpPr>
        <a:xfrm>
          <a:off x="0" y="0"/>
          <a:ext cx="0" cy="0"/>
          <a:chOff x="0" y="0"/>
          <a:chExt cx="0" cy="0"/>
        </a:xfrm>
      </p:grpSpPr>
      <p:sp>
        <p:nvSpPr>
          <p:cNvPr id="361" name="Google Shape;361;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6" name="Shape 366"/>
        <p:cNvGrpSpPr/>
        <p:nvPr/>
      </p:nvGrpSpPr>
      <p:grpSpPr>
        <a:xfrm>
          <a:off x="0" y="0"/>
          <a:ext cx="0" cy="0"/>
          <a:chOff x="0" y="0"/>
          <a:chExt cx="0" cy="0"/>
        </a:xfrm>
      </p:grpSpPr>
      <p:sp>
        <p:nvSpPr>
          <p:cNvPr id="367" name="Google Shape;367;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2" name="Shape 372"/>
        <p:cNvGrpSpPr/>
        <p:nvPr/>
      </p:nvGrpSpPr>
      <p:grpSpPr>
        <a:xfrm>
          <a:off x="0" y="0"/>
          <a:ext cx="0" cy="0"/>
          <a:chOff x="0" y="0"/>
          <a:chExt cx="0" cy="0"/>
        </a:xfrm>
      </p:grpSpPr>
      <p:sp>
        <p:nvSpPr>
          <p:cNvPr id="373" name="Google Shape;373;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8" name="Shape 378"/>
        <p:cNvGrpSpPr/>
        <p:nvPr/>
      </p:nvGrpSpPr>
      <p:grpSpPr>
        <a:xfrm>
          <a:off x="0" y="0"/>
          <a:ext cx="0" cy="0"/>
          <a:chOff x="0" y="0"/>
          <a:chExt cx="0" cy="0"/>
        </a:xfrm>
      </p:grpSpPr>
      <p:sp>
        <p:nvSpPr>
          <p:cNvPr id="379" name="Google Shape;379;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4" name="Shape 384"/>
        <p:cNvGrpSpPr/>
        <p:nvPr/>
      </p:nvGrpSpPr>
      <p:grpSpPr>
        <a:xfrm>
          <a:off x="0" y="0"/>
          <a:ext cx="0" cy="0"/>
          <a:chOff x="0" y="0"/>
          <a:chExt cx="0" cy="0"/>
        </a:xfrm>
      </p:grpSpPr>
      <p:sp>
        <p:nvSpPr>
          <p:cNvPr id="385" name="Google Shape;385;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0" name="Shape 390"/>
        <p:cNvGrpSpPr/>
        <p:nvPr/>
      </p:nvGrpSpPr>
      <p:grpSpPr>
        <a:xfrm>
          <a:off x="0" y="0"/>
          <a:ext cx="0" cy="0"/>
          <a:chOff x="0" y="0"/>
          <a:chExt cx="0" cy="0"/>
        </a:xfrm>
      </p:grpSpPr>
      <p:sp>
        <p:nvSpPr>
          <p:cNvPr id="391" name="Google Shape;391;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6" name="Shape 396"/>
        <p:cNvGrpSpPr/>
        <p:nvPr/>
      </p:nvGrpSpPr>
      <p:grpSpPr>
        <a:xfrm>
          <a:off x="0" y="0"/>
          <a:ext cx="0" cy="0"/>
          <a:chOff x="0" y="0"/>
          <a:chExt cx="0" cy="0"/>
        </a:xfrm>
      </p:grpSpPr>
      <p:sp>
        <p:nvSpPr>
          <p:cNvPr id="397" name="Google Shape;397;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2" name="Shape 402"/>
        <p:cNvGrpSpPr/>
        <p:nvPr/>
      </p:nvGrpSpPr>
      <p:grpSpPr>
        <a:xfrm>
          <a:off x="0" y="0"/>
          <a:ext cx="0" cy="0"/>
          <a:chOff x="0" y="0"/>
          <a:chExt cx="0" cy="0"/>
        </a:xfrm>
      </p:grpSpPr>
      <p:sp>
        <p:nvSpPr>
          <p:cNvPr id="403" name="Google Shape;403;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8" name="Shape 408"/>
        <p:cNvGrpSpPr/>
        <p:nvPr/>
      </p:nvGrpSpPr>
      <p:grpSpPr>
        <a:xfrm>
          <a:off x="0" y="0"/>
          <a:ext cx="0" cy="0"/>
          <a:chOff x="0" y="0"/>
          <a:chExt cx="0" cy="0"/>
        </a:xfrm>
      </p:grpSpPr>
      <p:sp>
        <p:nvSpPr>
          <p:cNvPr id="409" name="Google Shape;409;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4" name="Shape 414"/>
        <p:cNvGrpSpPr/>
        <p:nvPr/>
      </p:nvGrpSpPr>
      <p:grpSpPr>
        <a:xfrm>
          <a:off x="0" y="0"/>
          <a:ext cx="0" cy="0"/>
          <a:chOff x="0" y="0"/>
          <a:chExt cx="0" cy="0"/>
        </a:xfrm>
      </p:grpSpPr>
      <p:sp>
        <p:nvSpPr>
          <p:cNvPr id="415" name="Google Shape;415;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0" name="Shape 420"/>
        <p:cNvGrpSpPr/>
        <p:nvPr/>
      </p:nvGrpSpPr>
      <p:grpSpPr>
        <a:xfrm>
          <a:off x="0" y="0"/>
          <a:ext cx="0" cy="0"/>
          <a:chOff x="0" y="0"/>
          <a:chExt cx="0" cy="0"/>
        </a:xfrm>
      </p:grpSpPr>
      <p:sp>
        <p:nvSpPr>
          <p:cNvPr id="421" name="Google Shape;421;p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6" name="Shape 426"/>
        <p:cNvGrpSpPr/>
        <p:nvPr/>
      </p:nvGrpSpPr>
      <p:grpSpPr>
        <a:xfrm>
          <a:off x="0" y="0"/>
          <a:ext cx="0" cy="0"/>
          <a:chOff x="0" y="0"/>
          <a:chExt cx="0" cy="0"/>
        </a:xfrm>
      </p:grpSpPr>
      <p:sp>
        <p:nvSpPr>
          <p:cNvPr id="427" name="Google Shape;427;p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2" name="Shape 432"/>
        <p:cNvGrpSpPr/>
        <p:nvPr/>
      </p:nvGrpSpPr>
      <p:grpSpPr>
        <a:xfrm>
          <a:off x="0" y="0"/>
          <a:ext cx="0" cy="0"/>
          <a:chOff x="0" y="0"/>
          <a:chExt cx="0" cy="0"/>
        </a:xfrm>
      </p:grpSpPr>
      <p:sp>
        <p:nvSpPr>
          <p:cNvPr id="433" name="Google Shape;433;p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4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8" name="Shape 438"/>
        <p:cNvGrpSpPr/>
        <p:nvPr/>
      </p:nvGrpSpPr>
      <p:grpSpPr>
        <a:xfrm>
          <a:off x="0" y="0"/>
          <a:ext cx="0" cy="0"/>
          <a:chOff x="0" y="0"/>
          <a:chExt cx="0" cy="0"/>
        </a:xfrm>
      </p:grpSpPr>
      <p:sp>
        <p:nvSpPr>
          <p:cNvPr id="439" name="Google Shape;439;p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 Slaydı" type="title">
  <p:cSld name="TITLE">
    <p:spTree>
      <p:nvGrpSpPr>
        <p:cNvPr id="34" name="Shape 34"/>
        <p:cNvGrpSpPr/>
        <p:nvPr/>
      </p:nvGrpSpPr>
      <p:grpSpPr>
        <a:xfrm>
          <a:off x="0" y="0"/>
          <a:ext cx="0" cy="0"/>
          <a:chOff x="0" y="0"/>
          <a:chExt cx="0" cy="0"/>
        </a:xfrm>
      </p:grpSpPr>
      <p:sp>
        <p:nvSpPr>
          <p:cNvPr id="35" name="Google Shape;35;p51"/>
          <p:cNvSpPr txBox="1"/>
          <p:nvPr>
            <p:ph type="ctrTitle"/>
          </p:nvPr>
        </p:nvSpPr>
        <p:spPr>
          <a:xfrm>
            <a:off x="1371600" y="1511300"/>
            <a:ext cx="6400800" cy="2273300"/>
          </a:xfrm>
          <a:prstGeom prst="rect">
            <a:avLst/>
          </a:prstGeom>
          <a:noFill/>
          <a:ln>
            <a:noFill/>
          </a:ln>
          <a:effectLst>
            <a:outerShdw rotWithShape="0" algn="ctr" dir="2021404" dist="45791">
              <a:schemeClr val="lt2"/>
            </a:outerShdw>
          </a:effectLst>
        </p:spPr>
        <p:txBody>
          <a:bodyPr anchorCtr="0" anchor="b" bIns="45700" lIns="91425" spcFirstLastPara="1" rIns="91425" wrap="square" tIns="45700">
            <a:noAutofit/>
          </a:bodyPr>
          <a:lstStyle>
            <a:lvl1pPr lvl="0" algn="ctr">
              <a:spcBef>
                <a:spcPts val="0"/>
              </a:spcBef>
              <a:spcAft>
                <a:spcPts val="0"/>
              </a:spcAft>
              <a:buSzPts val="1400"/>
              <a:buNone/>
              <a:defRPr>
                <a:solidFill>
                  <a:schemeClr val="dk2"/>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6" name="Google Shape;36;p51"/>
          <p:cNvSpPr txBox="1"/>
          <p:nvPr>
            <p:ph idx="1" type="subTitle"/>
          </p:nvPr>
        </p:nvSpPr>
        <p:spPr>
          <a:xfrm>
            <a:off x="1549400" y="4051300"/>
            <a:ext cx="6032500" cy="1003300"/>
          </a:xfrm>
          <a:prstGeom prst="rect">
            <a:avLst/>
          </a:prstGeom>
          <a:noFill/>
          <a:ln>
            <a:noFill/>
          </a:ln>
        </p:spPr>
        <p:txBody>
          <a:bodyPr anchorCtr="0" anchor="t" bIns="45700" lIns="91425" spcFirstLastPara="1" rIns="91425" wrap="square" tIns="45700">
            <a:noAutofit/>
          </a:bodyPr>
          <a:lstStyle>
            <a:lvl1pPr lvl="0" algn="ctr">
              <a:spcBef>
                <a:spcPts val="560"/>
              </a:spcBef>
              <a:spcAft>
                <a:spcPts val="0"/>
              </a:spcAft>
              <a:buClr>
                <a:schemeClr val="dk1"/>
              </a:buClr>
              <a:buSzPts val="2800"/>
              <a:buFont typeface="Comic Sans MS"/>
              <a:buNone/>
              <a:defRPr sz="2800"/>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p:txBody>
      </p:sp>
      <p:sp>
        <p:nvSpPr>
          <p:cNvPr id="37" name="Google Shape;37;p5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ki İçerik" type="twoObj">
  <p:cSld name="TWO_OBJECTS">
    <p:spTree>
      <p:nvGrpSpPr>
        <p:cNvPr id="142" name="Shape 142"/>
        <p:cNvGrpSpPr/>
        <p:nvPr/>
      </p:nvGrpSpPr>
      <p:grpSpPr>
        <a:xfrm>
          <a:off x="0" y="0"/>
          <a:ext cx="0" cy="0"/>
          <a:chOff x="0" y="0"/>
          <a:chExt cx="0" cy="0"/>
        </a:xfrm>
      </p:grpSpPr>
      <p:sp>
        <p:nvSpPr>
          <p:cNvPr id="143" name="Google Shape;143;p6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4" name="Google Shape;144;p61"/>
          <p:cNvSpPr txBox="1"/>
          <p:nvPr>
            <p:ph idx="1" type="body"/>
          </p:nvPr>
        </p:nvSpPr>
        <p:spPr>
          <a:xfrm>
            <a:off x="685800" y="1828800"/>
            <a:ext cx="3771900" cy="36576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Comic Sans MS"/>
              <a:buChar char="•"/>
              <a:defRPr sz="2800"/>
            </a:lvl1pPr>
            <a:lvl2pPr indent="-381000" lvl="1" marL="914400" algn="l">
              <a:spcBef>
                <a:spcPts val="480"/>
              </a:spcBef>
              <a:spcAft>
                <a:spcPts val="0"/>
              </a:spcAft>
              <a:buClr>
                <a:schemeClr val="dk1"/>
              </a:buClr>
              <a:buSzPts val="2400"/>
              <a:buFont typeface="Comic Sans MS"/>
              <a:buChar char="–"/>
              <a:defRPr sz="2400"/>
            </a:lvl2pPr>
            <a:lvl3pPr indent="-355600" lvl="2" marL="1371600" algn="l">
              <a:spcBef>
                <a:spcPts val="400"/>
              </a:spcBef>
              <a:spcAft>
                <a:spcPts val="0"/>
              </a:spcAft>
              <a:buClr>
                <a:schemeClr val="dk1"/>
              </a:buClr>
              <a:buSzPts val="2000"/>
              <a:buFont typeface="Comic Sans MS"/>
              <a:buChar char="•"/>
              <a:defRPr sz="2000"/>
            </a:lvl3pPr>
            <a:lvl4pPr indent="-342900" lvl="3" marL="1828800" algn="l">
              <a:spcBef>
                <a:spcPts val="360"/>
              </a:spcBef>
              <a:spcAft>
                <a:spcPts val="0"/>
              </a:spcAft>
              <a:buClr>
                <a:schemeClr val="dk1"/>
              </a:buClr>
              <a:buSzPts val="1800"/>
              <a:buFont typeface="Comic Sans MS"/>
              <a:buChar char="–"/>
              <a:defRPr sz="1800"/>
            </a:lvl4pPr>
            <a:lvl5pPr indent="-342900" lvl="4" marL="2286000" algn="l">
              <a:spcBef>
                <a:spcPts val="360"/>
              </a:spcBef>
              <a:spcAft>
                <a:spcPts val="0"/>
              </a:spcAft>
              <a:buClr>
                <a:schemeClr val="dk1"/>
              </a:buClr>
              <a:buSzPts val="1800"/>
              <a:buFont typeface="Comic Sans MS"/>
              <a:buChar char="»"/>
              <a:defRPr sz="1800"/>
            </a:lvl5pPr>
            <a:lvl6pPr indent="-342900" lvl="5" marL="2743200" algn="l">
              <a:spcBef>
                <a:spcPts val="360"/>
              </a:spcBef>
              <a:spcAft>
                <a:spcPts val="0"/>
              </a:spcAft>
              <a:buClr>
                <a:schemeClr val="dk1"/>
              </a:buClr>
              <a:buSzPts val="1800"/>
              <a:buFont typeface="Comic Sans MS"/>
              <a:buChar char="»"/>
              <a:defRPr sz="1800"/>
            </a:lvl6pPr>
            <a:lvl7pPr indent="-342900" lvl="6" marL="3200400" algn="l">
              <a:spcBef>
                <a:spcPts val="360"/>
              </a:spcBef>
              <a:spcAft>
                <a:spcPts val="0"/>
              </a:spcAft>
              <a:buClr>
                <a:schemeClr val="dk1"/>
              </a:buClr>
              <a:buSzPts val="1800"/>
              <a:buFont typeface="Comic Sans MS"/>
              <a:buChar char="»"/>
              <a:defRPr sz="1800"/>
            </a:lvl7pPr>
            <a:lvl8pPr indent="-342900" lvl="7" marL="3657600" algn="l">
              <a:spcBef>
                <a:spcPts val="360"/>
              </a:spcBef>
              <a:spcAft>
                <a:spcPts val="0"/>
              </a:spcAft>
              <a:buClr>
                <a:schemeClr val="dk1"/>
              </a:buClr>
              <a:buSzPts val="1800"/>
              <a:buFont typeface="Comic Sans MS"/>
              <a:buChar char="»"/>
              <a:defRPr sz="1800"/>
            </a:lvl8pPr>
            <a:lvl9pPr indent="-342900" lvl="8" marL="4114800" algn="l">
              <a:spcBef>
                <a:spcPts val="360"/>
              </a:spcBef>
              <a:spcAft>
                <a:spcPts val="0"/>
              </a:spcAft>
              <a:buClr>
                <a:schemeClr val="dk1"/>
              </a:buClr>
              <a:buSzPts val="1800"/>
              <a:buFont typeface="Comic Sans MS"/>
              <a:buChar char="»"/>
              <a:defRPr sz="1800"/>
            </a:lvl9pPr>
          </a:lstStyle>
          <a:p/>
        </p:txBody>
      </p:sp>
      <p:sp>
        <p:nvSpPr>
          <p:cNvPr id="145" name="Google Shape;145;p61"/>
          <p:cNvSpPr txBox="1"/>
          <p:nvPr>
            <p:ph idx="2" type="body"/>
          </p:nvPr>
        </p:nvSpPr>
        <p:spPr>
          <a:xfrm>
            <a:off x="4610100" y="1828800"/>
            <a:ext cx="3771900" cy="36576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Comic Sans MS"/>
              <a:buChar char="•"/>
              <a:defRPr sz="2800"/>
            </a:lvl1pPr>
            <a:lvl2pPr indent="-381000" lvl="1" marL="914400" algn="l">
              <a:spcBef>
                <a:spcPts val="480"/>
              </a:spcBef>
              <a:spcAft>
                <a:spcPts val="0"/>
              </a:spcAft>
              <a:buClr>
                <a:schemeClr val="dk1"/>
              </a:buClr>
              <a:buSzPts val="2400"/>
              <a:buFont typeface="Comic Sans MS"/>
              <a:buChar char="–"/>
              <a:defRPr sz="2400"/>
            </a:lvl2pPr>
            <a:lvl3pPr indent="-355600" lvl="2" marL="1371600" algn="l">
              <a:spcBef>
                <a:spcPts val="400"/>
              </a:spcBef>
              <a:spcAft>
                <a:spcPts val="0"/>
              </a:spcAft>
              <a:buClr>
                <a:schemeClr val="dk1"/>
              </a:buClr>
              <a:buSzPts val="2000"/>
              <a:buFont typeface="Comic Sans MS"/>
              <a:buChar char="•"/>
              <a:defRPr sz="2000"/>
            </a:lvl3pPr>
            <a:lvl4pPr indent="-342900" lvl="3" marL="1828800" algn="l">
              <a:spcBef>
                <a:spcPts val="360"/>
              </a:spcBef>
              <a:spcAft>
                <a:spcPts val="0"/>
              </a:spcAft>
              <a:buClr>
                <a:schemeClr val="dk1"/>
              </a:buClr>
              <a:buSzPts val="1800"/>
              <a:buFont typeface="Comic Sans MS"/>
              <a:buChar char="–"/>
              <a:defRPr sz="1800"/>
            </a:lvl4pPr>
            <a:lvl5pPr indent="-342900" lvl="4" marL="2286000" algn="l">
              <a:spcBef>
                <a:spcPts val="360"/>
              </a:spcBef>
              <a:spcAft>
                <a:spcPts val="0"/>
              </a:spcAft>
              <a:buClr>
                <a:schemeClr val="dk1"/>
              </a:buClr>
              <a:buSzPts val="1800"/>
              <a:buFont typeface="Comic Sans MS"/>
              <a:buChar char="»"/>
              <a:defRPr sz="1800"/>
            </a:lvl5pPr>
            <a:lvl6pPr indent="-342900" lvl="5" marL="2743200" algn="l">
              <a:spcBef>
                <a:spcPts val="360"/>
              </a:spcBef>
              <a:spcAft>
                <a:spcPts val="0"/>
              </a:spcAft>
              <a:buClr>
                <a:schemeClr val="dk1"/>
              </a:buClr>
              <a:buSzPts val="1800"/>
              <a:buFont typeface="Comic Sans MS"/>
              <a:buChar char="»"/>
              <a:defRPr sz="1800"/>
            </a:lvl6pPr>
            <a:lvl7pPr indent="-342900" lvl="6" marL="3200400" algn="l">
              <a:spcBef>
                <a:spcPts val="360"/>
              </a:spcBef>
              <a:spcAft>
                <a:spcPts val="0"/>
              </a:spcAft>
              <a:buClr>
                <a:schemeClr val="dk1"/>
              </a:buClr>
              <a:buSzPts val="1800"/>
              <a:buFont typeface="Comic Sans MS"/>
              <a:buChar char="»"/>
              <a:defRPr sz="1800"/>
            </a:lvl7pPr>
            <a:lvl8pPr indent="-342900" lvl="7" marL="3657600" algn="l">
              <a:spcBef>
                <a:spcPts val="360"/>
              </a:spcBef>
              <a:spcAft>
                <a:spcPts val="0"/>
              </a:spcAft>
              <a:buClr>
                <a:schemeClr val="dk1"/>
              </a:buClr>
              <a:buSzPts val="1800"/>
              <a:buFont typeface="Comic Sans MS"/>
              <a:buChar char="»"/>
              <a:defRPr sz="1800"/>
            </a:lvl8pPr>
            <a:lvl9pPr indent="-342900" lvl="8" marL="4114800" algn="l">
              <a:spcBef>
                <a:spcPts val="360"/>
              </a:spcBef>
              <a:spcAft>
                <a:spcPts val="0"/>
              </a:spcAft>
              <a:buClr>
                <a:schemeClr val="dk1"/>
              </a:buClr>
              <a:buSzPts val="1800"/>
              <a:buFont typeface="Comic Sans MS"/>
              <a:buChar char="»"/>
              <a:defRPr sz="1800"/>
            </a:lvl9pPr>
          </a:lstStyle>
          <a:p/>
        </p:txBody>
      </p:sp>
      <p:sp>
        <p:nvSpPr>
          <p:cNvPr id="146" name="Google Shape;146;p61"/>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7" name="Google Shape;147;p61"/>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61"/>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ölüm Üstbilgisi" type="secHead">
  <p:cSld name="SECTION_HEADER">
    <p:spTree>
      <p:nvGrpSpPr>
        <p:cNvPr id="149" name="Shape 149"/>
        <p:cNvGrpSpPr/>
        <p:nvPr/>
      </p:nvGrpSpPr>
      <p:grpSpPr>
        <a:xfrm>
          <a:off x="0" y="0"/>
          <a:ext cx="0" cy="0"/>
          <a:chOff x="0" y="0"/>
          <a:chExt cx="0" cy="0"/>
        </a:xfrm>
      </p:grpSpPr>
      <p:sp>
        <p:nvSpPr>
          <p:cNvPr id="150" name="Google Shape;150;p6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1" name="Google Shape;151;p6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Comic Sans MS"/>
              <a:buNone/>
              <a:defRPr sz="2000"/>
            </a:lvl1pPr>
            <a:lvl2pPr indent="-228600" lvl="1" marL="914400" algn="l">
              <a:spcBef>
                <a:spcPts val="360"/>
              </a:spcBef>
              <a:spcAft>
                <a:spcPts val="0"/>
              </a:spcAft>
              <a:buClr>
                <a:schemeClr val="dk1"/>
              </a:buClr>
              <a:buSzPts val="1800"/>
              <a:buFont typeface="Comic Sans MS"/>
              <a:buNone/>
              <a:defRPr sz="1800"/>
            </a:lvl2pPr>
            <a:lvl3pPr indent="-228600" lvl="2" marL="1371600" algn="l">
              <a:spcBef>
                <a:spcPts val="320"/>
              </a:spcBef>
              <a:spcAft>
                <a:spcPts val="0"/>
              </a:spcAft>
              <a:buClr>
                <a:schemeClr val="dk1"/>
              </a:buClr>
              <a:buSzPts val="1600"/>
              <a:buFont typeface="Comic Sans MS"/>
              <a:buNone/>
              <a:defRPr sz="1600"/>
            </a:lvl3pPr>
            <a:lvl4pPr indent="-228600" lvl="3" marL="1828800" algn="l">
              <a:spcBef>
                <a:spcPts val="280"/>
              </a:spcBef>
              <a:spcAft>
                <a:spcPts val="0"/>
              </a:spcAft>
              <a:buClr>
                <a:schemeClr val="dk1"/>
              </a:buClr>
              <a:buSzPts val="1400"/>
              <a:buFont typeface="Comic Sans MS"/>
              <a:buNone/>
              <a:defRPr sz="1400"/>
            </a:lvl4pPr>
            <a:lvl5pPr indent="-228600" lvl="4" marL="2286000" algn="l">
              <a:spcBef>
                <a:spcPts val="280"/>
              </a:spcBef>
              <a:spcAft>
                <a:spcPts val="0"/>
              </a:spcAft>
              <a:buClr>
                <a:schemeClr val="dk1"/>
              </a:buClr>
              <a:buSzPts val="1400"/>
              <a:buFont typeface="Comic Sans MS"/>
              <a:buNone/>
              <a:defRPr sz="1400"/>
            </a:lvl5pPr>
            <a:lvl6pPr indent="-228600" lvl="5" marL="2743200" algn="l">
              <a:spcBef>
                <a:spcPts val="280"/>
              </a:spcBef>
              <a:spcAft>
                <a:spcPts val="0"/>
              </a:spcAft>
              <a:buClr>
                <a:schemeClr val="dk1"/>
              </a:buClr>
              <a:buSzPts val="1400"/>
              <a:buFont typeface="Comic Sans MS"/>
              <a:buNone/>
              <a:defRPr sz="1400"/>
            </a:lvl6pPr>
            <a:lvl7pPr indent="-228600" lvl="6" marL="3200400" algn="l">
              <a:spcBef>
                <a:spcPts val="280"/>
              </a:spcBef>
              <a:spcAft>
                <a:spcPts val="0"/>
              </a:spcAft>
              <a:buClr>
                <a:schemeClr val="dk1"/>
              </a:buClr>
              <a:buSzPts val="1400"/>
              <a:buFont typeface="Comic Sans MS"/>
              <a:buNone/>
              <a:defRPr sz="1400"/>
            </a:lvl7pPr>
            <a:lvl8pPr indent="-228600" lvl="7" marL="3657600" algn="l">
              <a:spcBef>
                <a:spcPts val="280"/>
              </a:spcBef>
              <a:spcAft>
                <a:spcPts val="0"/>
              </a:spcAft>
              <a:buClr>
                <a:schemeClr val="dk1"/>
              </a:buClr>
              <a:buSzPts val="1400"/>
              <a:buFont typeface="Comic Sans MS"/>
              <a:buNone/>
              <a:defRPr sz="1400"/>
            </a:lvl8pPr>
            <a:lvl9pPr indent="-228600" lvl="8" marL="4114800" algn="l">
              <a:spcBef>
                <a:spcPts val="280"/>
              </a:spcBef>
              <a:spcAft>
                <a:spcPts val="0"/>
              </a:spcAft>
              <a:buClr>
                <a:schemeClr val="dk1"/>
              </a:buClr>
              <a:buSzPts val="1400"/>
              <a:buFont typeface="Comic Sans MS"/>
              <a:buNone/>
              <a:defRPr sz="1400"/>
            </a:lvl9pPr>
          </a:lstStyle>
          <a:p/>
        </p:txBody>
      </p:sp>
      <p:sp>
        <p:nvSpPr>
          <p:cNvPr id="152" name="Google Shape;152;p62"/>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3" name="Google Shape;153;p62"/>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62"/>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 ve İçerik" type="obj">
  <p:cSld name="OBJECT">
    <p:spTree>
      <p:nvGrpSpPr>
        <p:cNvPr id="92" name="Shape 92"/>
        <p:cNvGrpSpPr/>
        <p:nvPr/>
      </p:nvGrpSpPr>
      <p:grpSpPr>
        <a:xfrm>
          <a:off x="0" y="0"/>
          <a:ext cx="0" cy="0"/>
          <a:chOff x="0" y="0"/>
          <a:chExt cx="0" cy="0"/>
        </a:xfrm>
      </p:grpSpPr>
      <p:sp>
        <p:nvSpPr>
          <p:cNvPr id="93" name="Google Shape;93;p5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4" name="Google Shape;94;p5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5" name="Google Shape;95;p53"/>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53"/>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53"/>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ikey Başlık ve Metin" type="vertTitleAndTx">
  <p:cSld name="VERTICAL_TITLE_AND_VERTICAL_TEXT">
    <p:spTree>
      <p:nvGrpSpPr>
        <p:cNvPr id="98" name="Shape 98"/>
        <p:cNvGrpSpPr/>
        <p:nvPr/>
      </p:nvGrpSpPr>
      <p:grpSpPr>
        <a:xfrm>
          <a:off x="0" y="0"/>
          <a:ext cx="0" cy="0"/>
          <a:chOff x="0" y="0"/>
          <a:chExt cx="0" cy="0"/>
        </a:xfrm>
      </p:grpSpPr>
      <p:sp>
        <p:nvSpPr>
          <p:cNvPr id="99" name="Google Shape;99;p54"/>
          <p:cNvSpPr txBox="1"/>
          <p:nvPr>
            <p:ph type="title"/>
          </p:nvPr>
        </p:nvSpPr>
        <p:spPr>
          <a:xfrm rot="5400000">
            <a:off x="4752975" y="1857375"/>
            <a:ext cx="5334000" cy="19240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0" name="Google Shape;100;p54"/>
          <p:cNvSpPr txBox="1"/>
          <p:nvPr>
            <p:ph idx="1" type="body"/>
          </p:nvPr>
        </p:nvSpPr>
        <p:spPr>
          <a:xfrm rot="5400000">
            <a:off x="828675" y="9525"/>
            <a:ext cx="5334000" cy="561975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1" name="Google Shape;101;p54"/>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54"/>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54"/>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 Dikey Metin" type="vertTx">
  <p:cSld name="VERTICAL_TEXT">
    <p:spTree>
      <p:nvGrpSpPr>
        <p:cNvPr id="104" name="Shape 104"/>
        <p:cNvGrpSpPr/>
        <p:nvPr/>
      </p:nvGrpSpPr>
      <p:grpSpPr>
        <a:xfrm>
          <a:off x="0" y="0"/>
          <a:ext cx="0" cy="0"/>
          <a:chOff x="0" y="0"/>
          <a:chExt cx="0" cy="0"/>
        </a:xfrm>
      </p:grpSpPr>
      <p:sp>
        <p:nvSpPr>
          <p:cNvPr id="105" name="Google Shape;105;p5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6" name="Google Shape;106;p55"/>
          <p:cNvSpPr txBox="1"/>
          <p:nvPr>
            <p:ph idx="1" type="body"/>
          </p:nvPr>
        </p:nvSpPr>
        <p:spPr>
          <a:xfrm rot="5400000">
            <a:off x="2705100" y="-190500"/>
            <a:ext cx="3657600" cy="7696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7" name="Google Shape;107;p55"/>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55"/>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55"/>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lı Resim" type="picTx">
  <p:cSld name="PICTURE_WITH_CAPTION_TEXT">
    <p:spTree>
      <p:nvGrpSpPr>
        <p:cNvPr id="110" name="Shape 110"/>
        <p:cNvGrpSpPr/>
        <p:nvPr/>
      </p:nvGrpSpPr>
      <p:grpSpPr>
        <a:xfrm>
          <a:off x="0" y="0"/>
          <a:ext cx="0" cy="0"/>
          <a:chOff x="0" y="0"/>
          <a:chExt cx="0" cy="0"/>
        </a:xfrm>
      </p:grpSpPr>
      <p:sp>
        <p:nvSpPr>
          <p:cNvPr id="111" name="Google Shape;111;p5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2" name="Google Shape;112;p56"/>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Comic Sans MS"/>
              <a:buNone/>
              <a:defRPr sz="3200">
                <a:solidFill>
                  <a:schemeClr val="dk1"/>
                </a:solidFill>
                <a:latin typeface="Comic Sans MS"/>
                <a:ea typeface="Comic Sans MS"/>
                <a:cs typeface="Comic Sans MS"/>
                <a:sym typeface="Comic Sans MS"/>
              </a:defRPr>
            </a:lvl1pPr>
            <a:lvl2pPr lvl="1" marR="0" rtl="0" algn="l">
              <a:spcBef>
                <a:spcPts val="560"/>
              </a:spcBef>
              <a:spcAft>
                <a:spcPts val="0"/>
              </a:spcAft>
              <a:buClr>
                <a:schemeClr val="dk1"/>
              </a:buClr>
              <a:buSzPts val="2800"/>
              <a:buFont typeface="Comic Sans MS"/>
              <a:buNone/>
              <a:defRPr b="0" i="0" sz="2800" u="none" cap="none" strike="noStrike">
                <a:solidFill>
                  <a:schemeClr val="dk1"/>
                </a:solidFill>
                <a:latin typeface="Comic Sans MS"/>
                <a:ea typeface="Comic Sans MS"/>
                <a:cs typeface="Comic Sans MS"/>
                <a:sym typeface="Comic Sans MS"/>
              </a:defRPr>
            </a:lvl2pPr>
            <a:lvl3pPr lvl="2" marR="0" rtl="0" algn="l">
              <a:spcBef>
                <a:spcPts val="480"/>
              </a:spcBef>
              <a:spcAft>
                <a:spcPts val="0"/>
              </a:spcAft>
              <a:buClr>
                <a:schemeClr val="dk1"/>
              </a:buClr>
              <a:buSzPts val="2400"/>
              <a:buFont typeface="Comic Sans MS"/>
              <a:buNone/>
              <a:defRPr b="0" i="0" sz="2400" u="none" cap="none" strike="noStrike">
                <a:solidFill>
                  <a:schemeClr val="dk1"/>
                </a:solidFill>
                <a:latin typeface="Comic Sans MS"/>
                <a:ea typeface="Comic Sans MS"/>
                <a:cs typeface="Comic Sans MS"/>
                <a:sym typeface="Comic Sans MS"/>
              </a:defRPr>
            </a:lvl3pPr>
            <a:lvl4pPr lvl="3"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4pPr>
            <a:lvl5pPr lvl="4"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5pPr>
            <a:lvl6pPr lvl="5"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6pPr>
            <a:lvl7pPr lvl="6"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7pPr>
            <a:lvl8pPr lvl="7"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8pPr>
            <a:lvl9pPr lvl="8"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9pPr>
          </a:lstStyle>
          <a:p/>
        </p:txBody>
      </p:sp>
      <p:sp>
        <p:nvSpPr>
          <p:cNvPr id="113" name="Google Shape;113;p5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Comic Sans MS"/>
              <a:buNone/>
              <a:defRPr sz="1400"/>
            </a:lvl1pPr>
            <a:lvl2pPr indent="-228600" lvl="1" marL="914400" algn="l">
              <a:spcBef>
                <a:spcPts val="240"/>
              </a:spcBef>
              <a:spcAft>
                <a:spcPts val="0"/>
              </a:spcAft>
              <a:buClr>
                <a:schemeClr val="dk1"/>
              </a:buClr>
              <a:buSzPts val="1200"/>
              <a:buFont typeface="Comic Sans MS"/>
              <a:buNone/>
              <a:defRPr sz="1200"/>
            </a:lvl2pPr>
            <a:lvl3pPr indent="-228600" lvl="2" marL="1371600" algn="l">
              <a:spcBef>
                <a:spcPts val="200"/>
              </a:spcBef>
              <a:spcAft>
                <a:spcPts val="0"/>
              </a:spcAft>
              <a:buClr>
                <a:schemeClr val="dk1"/>
              </a:buClr>
              <a:buSzPts val="1000"/>
              <a:buFont typeface="Comic Sans MS"/>
              <a:buNone/>
              <a:defRPr sz="1000"/>
            </a:lvl3pPr>
            <a:lvl4pPr indent="-228600" lvl="3" marL="1828800" algn="l">
              <a:spcBef>
                <a:spcPts val="180"/>
              </a:spcBef>
              <a:spcAft>
                <a:spcPts val="0"/>
              </a:spcAft>
              <a:buClr>
                <a:schemeClr val="dk1"/>
              </a:buClr>
              <a:buSzPts val="900"/>
              <a:buFont typeface="Comic Sans MS"/>
              <a:buNone/>
              <a:defRPr sz="900"/>
            </a:lvl4pPr>
            <a:lvl5pPr indent="-228600" lvl="4" marL="2286000" algn="l">
              <a:spcBef>
                <a:spcPts val="180"/>
              </a:spcBef>
              <a:spcAft>
                <a:spcPts val="0"/>
              </a:spcAft>
              <a:buClr>
                <a:schemeClr val="dk1"/>
              </a:buClr>
              <a:buSzPts val="900"/>
              <a:buFont typeface="Comic Sans MS"/>
              <a:buNone/>
              <a:defRPr sz="900"/>
            </a:lvl5pPr>
            <a:lvl6pPr indent="-228600" lvl="5" marL="2743200" algn="l">
              <a:spcBef>
                <a:spcPts val="180"/>
              </a:spcBef>
              <a:spcAft>
                <a:spcPts val="0"/>
              </a:spcAft>
              <a:buClr>
                <a:schemeClr val="dk1"/>
              </a:buClr>
              <a:buSzPts val="900"/>
              <a:buFont typeface="Comic Sans MS"/>
              <a:buNone/>
              <a:defRPr sz="900"/>
            </a:lvl6pPr>
            <a:lvl7pPr indent="-228600" lvl="6" marL="3200400" algn="l">
              <a:spcBef>
                <a:spcPts val="180"/>
              </a:spcBef>
              <a:spcAft>
                <a:spcPts val="0"/>
              </a:spcAft>
              <a:buClr>
                <a:schemeClr val="dk1"/>
              </a:buClr>
              <a:buSzPts val="900"/>
              <a:buFont typeface="Comic Sans MS"/>
              <a:buNone/>
              <a:defRPr sz="900"/>
            </a:lvl7pPr>
            <a:lvl8pPr indent="-228600" lvl="7" marL="3657600" algn="l">
              <a:spcBef>
                <a:spcPts val="180"/>
              </a:spcBef>
              <a:spcAft>
                <a:spcPts val="0"/>
              </a:spcAft>
              <a:buClr>
                <a:schemeClr val="dk1"/>
              </a:buClr>
              <a:buSzPts val="900"/>
              <a:buFont typeface="Comic Sans MS"/>
              <a:buNone/>
              <a:defRPr sz="900"/>
            </a:lvl8pPr>
            <a:lvl9pPr indent="-228600" lvl="8" marL="4114800" algn="l">
              <a:spcBef>
                <a:spcPts val="180"/>
              </a:spcBef>
              <a:spcAft>
                <a:spcPts val="0"/>
              </a:spcAft>
              <a:buClr>
                <a:schemeClr val="dk1"/>
              </a:buClr>
              <a:buSzPts val="900"/>
              <a:buFont typeface="Comic Sans MS"/>
              <a:buNone/>
              <a:defRPr sz="900"/>
            </a:lvl9pPr>
          </a:lstStyle>
          <a:p/>
        </p:txBody>
      </p:sp>
      <p:sp>
        <p:nvSpPr>
          <p:cNvPr id="114" name="Google Shape;114;p56"/>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56"/>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56"/>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lı İçerik" type="objTx">
  <p:cSld name="OBJECT_WITH_CAPTION_TEXT">
    <p:spTree>
      <p:nvGrpSpPr>
        <p:cNvPr id="117" name="Shape 117"/>
        <p:cNvGrpSpPr/>
        <p:nvPr/>
      </p:nvGrpSpPr>
      <p:grpSpPr>
        <a:xfrm>
          <a:off x="0" y="0"/>
          <a:ext cx="0" cy="0"/>
          <a:chOff x="0" y="0"/>
          <a:chExt cx="0" cy="0"/>
        </a:xfrm>
      </p:grpSpPr>
      <p:sp>
        <p:nvSpPr>
          <p:cNvPr id="118" name="Google Shape;118;p5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9" name="Google Shape;119;p5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Comic Sans MS"/>
              <a:buChar char="•"/>
              <a:defRPr sz="3200"/>
            </a:lvl1pPr>
            <a:lvl2pPr indent="-406400" lvl="1" marL="914400" algn="l">
              <a:spcBef>
                <a:spcPts val="560"/>
              </a:spcBef>
              <a:spcAft>
                <a:spcPts val="0"/>
              </a:spcAft>
              <a:buClr>
                <a:schemeClr val="dk1"/>
              </a:buClr>
              <a:buSzPts val="2800"/>
              <a:buFont typeface="Comic Sans MS"/>
              <a:buChar char="–"/>
              <a:defRPr sz="2800"/>
            </a:lvl2pPr>
            <a:lvl3pPr indent="-381000" lvl="2" marL="1371600" algn="l">
              <a:spcBef>
                <a:spcPts val="480"/>
              </a:spcBef>
              <a:spcAft>
                <a:spcPts val="0"/>
              </a:spcAft>
              <a:buClr>
                <a:schemeClr val="dk1"/>
              </a:buClr>
              <a:buSzPts val="2400"/>
              <a:buFont typeface="Comic Sans MS"/>
              <a:buChar char="•"/>
              <a:defRPr sz="2400"/>
            </a:lvl3pPr>
            <a:lvl4pPr indent="-355600" lvl="3" marL="1828800" algn="l">
              <a:spcBef>
                <a:spcPts val="400"/>
              </a:spcBef>
              <a:spcAft>
                <a:spcPts val="0"/>
              </a:spcAft>
              <a:buClr>
                <a:schemeClr val="dk1"/>
              </a:buClr>
              <a:buSzPts val="2000"/>
              <a:buFont typeface="Comic Sans MS"/>
              <a:buChar char="–"/>
              <a:defRPr sz="2000"/>
            </a:lvl4pPr>
            <a:lvl5pPr indent="-355600" lvl="4" marL="2286000" algn="l">
              <a:spcBef>
                <a:spcPts val="400"/>
              </a:spcBef>
              <a:spcAft>
                <a:spcPts val="0"/>
              </a:spcAft>
              <a:buClr>
                <a:schemeClr val="dk1"/>
              </a:buClr>
              <a:buSzPts val="2000"/>
              <a:buFont typeface="Comic Sans MS"/>
              <a:buChar char="»"/>
              <a:defRPr sz="2000"/>
            </a:lvl5pPr>
            <a:lvl6pPr indent="-355600" lvl="5" marL="2743200" algn="l">
              <a:spcBef>
                <a:spcPts val="400"/>
              </a:spcBef>
              <a:spcAft>
                <a:spcPts val="0"/>
              </a:spcAft>
              <a:buClr>
                <a:schemeClr val="dk1"/>
              </a:buClr>
              <a:buSzPts val="2000"/>
              <a:buFont typeface="Comic Sans MS"/>
              <a:buChar char="»"/>
              <a:defRPr sz="2000"/>
            </a:lvl6pPr>
            <a:lvl7pPr indent="-355600" lvl="6" marL="3200400" algn="l">
              <a:spcBef>
                <a:spcPts val="400"/>
              </a:spcBef>
              <a:spcAft>
                <a:spcPts val="0"/>
              </a:spcAft>
              <a:buClr>
                <a:schemeClr val="dk1"/>
              </a:buClr>
              <a:buSzPts val="2000"/>
              <a:buFont typeface="Comic Sans MS"/>
              <a:buChar char="»"/>
              <a:defRPr sz="2000"/>
            </a:lvl7pPr>
            <a:lvl8pPr indent="-355600" lvl="7" marL="3657600" algn="l">
              <a:spcBef>
                <a:spcPts val="400"/>
              </a:spcBef>
              <a:spcAft>
                <a:spcPts val="0"/>
              </a:spcAft>
              <a:buClr>
                <a:schemeClr val="dk1"/>
              </a:buClr>
              <a:buSzPts val="2000"/>
              <a:buFont typeface="Comic Sans MS"/>
              <a:buChar char="»"/>
              <a:defRPr sz="2000"/>
            </a:lvl8pPr>
            <a:lvl9pPr indent="-355600" lvl="8" marL="4114800" algn="l">
              <a:spcBef>
                <a:spcPts val="400"/>
              </a:spcBef>
              <a:spcAft>
                <a:spcPts val="0"/>
              </a:spcAft>
              <a:buClr>
                <a:schemeClr val="dk1"/>
              </a:buClr>
              <a:buSzPts val="2000"/>
              <a:buFont typeface="Comic Sans MS"/>
              <a:buChar char="»"/>
              <a:defRPr sz="2000"/>
            </a:lvl9pPr>
          </a:lstStyle>
          <a:p/>
        </p:txBody>
      </p:sp>
      <p:sp>
        <p:nvSpPr>
          <p:cNvPr id="120" name="Google Shape;120;p5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Comic Sans MS"/>
              <a:buNone/>
              <a:defRPr sz="1400"/>
            </a:lvl1pPr>
            <a:lvl2pPr indent="-228600" lvl="1" marL="914400" algn="l">
              <a:spcBef>
                <a:spcPts val="240"/>
              </a:spcBef>
              <a:spcAft>
                <a:spcPts val="0"/>
              </a:spcAft>
              <a:buClr>
                <a:schemeClr val="dk1"/>
              </a:buClr>
              <a:buSzPts val="1200"/>
              <a:buFont typeface="Comic Sans MS"/>
              <a:buNone/>
              <a:defRPr sz="1200"/>
            </a:lvl2pPr>
            <a:lvl3pPr indent="-228600" lvl="2" marL="1371600" algn="l">
              <a:spcBef>
                <a:spcPts val="200"/>
              </a:spcBef>
              <a:spcAft>
                <a:spcPts val="0"/>
              </a:spcAft>
              <a:buClr>
                <a:schemeClr val="dk1"/>
              </a:buClr>
              <a:buSzPts val="1000"/>
              <a:buFont typeface="Comic Sans MS"/>
              <a:buNone/>
              <a:defRPr sz="1000"/>
            </a:lvl3pPr>
            <a:lvl4pPr indent="-228600" lvl="3" marL="1828800" algn="l">
              <a:spcBef>
                <a:spcPts val="180"/>
              </a:spcBef>
              <a:spcAft>
                <a:spcPts val="0"/>
              </a:spcAft>
              <a:buClr>
                <a:schemeClr val="dk1"/>
              </a:buClr>
              <a:buSzPts val="900"/>
              <a:buFont typeface="Comic Sans MS"/>
              <a:buNone/>
              <a:defRPr sz="900"/>
            </a:lvl4pPr>
            <a:lvl5pPr indent="-228600" lvl="4" marL="2286000" algn="l">
              <a:spcBef>
                <a:spcPts val="180"/>
              </a:spcBef>
              <a:spcAft>
                <a:spcPts val="0"/>
              </a:spcAft>
              <a:buClr>
                <a:schemeClr val="dk1"/>
              </a:buClr>
              <a:buSzPts val="900"/>
              <a:buFont typeface="Comic Sans MS"/>
              <a:buNone/>
              <a:defRPr sz="900"/>
            </a:lvl5pPr>
            <a:lvl6pPr indent="-228600" lvl="5" marL="2743200" algn="l">
              <a:spcBef>
                <a:spcPts val="180"/>
              </a:spcBef>
              <a:spcAft>
                <a:spcPts val="0"/>
              </a:spcAft>
              <a:buClr>
                <a:schemeClr val="dk1"/>
              </a:buClr>
              <a:buSzPts val="900"/>
              <a:buFont typeface="Comic Sans MS"/>
              <a:buNone/>
              <a:defRPr sz="900"/>
            </a:lvl6pPr>
            <a:lvl7pPr indent="-228600" lvl="6" marL="3200400" algn="l">
              <a:spcBef>
                <a:spcPts val="180"/>
              </a:spcBef>
              <a:spcAft>
                <a:spcPts val="0"/>
              </a:spcAft>
              <a:buClr>
                <a:schemeClr val="dk1"/>
              </a:buClr>
              <a:buSzPts val="900"/>
              <a:buFont typeface="Comic Sans MS"/>
              <a:buNone/>
              <a:defRPr sz="900"/>
            </a:lvl7pPr>
            <a:lvl8pPr indent="-228600" lvl="7" marL="3657600" algn="l">
              <a:spcBef>
                <a:spcPts val="180"/>
              </a:spcBef>
              <a:spcAft>
                <a:spcPts val="0"/>
              </a:spcAft>
              <a:buClr>
                <a:schemeClr val="dk1"/>
              </a:buClr>
              <a:buSzPts val="900"/>
              <a:buFont typeface="Comic Sans MS"/>
              <a:buNone/>
              <a:defRPr sz="900"/>
            </a:lvl8pPr>
            <a:lvl9pPr indent="-228600" lvl="8" marL="4114800" algn="l">
              <a:spcBef>
                <a:spcPts val="180"/>
              </a:spcBef>
              <a:spcAft>
                <a:spcPts val="0"/>
              </a:spcAft>
              <a:buClr>
                <a:schemeClr val="dk1"/>
              </a:buClr>
              <a:buSzPts val="900"/>
              <a:buFont typeface="Comic Sans MS"/>
              <a:buNone/>
              <a:defRPr sz="900"/>
            </a:lvl9pPr>
          </a:lstStyle>
          <a:p/>
        </p:txBody>
      </p:sp>
      <p:sp>
        <p:nvSpPr>
          <p:cNvPr id="121" name="Google Shape;121;p57"/>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57"/>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57"/>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oş" type="blank">
  <p:cSld name="BLANK">
    <p:spTree>
      <p:nvGrpSpPr>
        <p:cNvPr id="124" name="Shape 124"/>
        <p:cNvGrpSpPr/>
        <p:nvPr/>
      </p:nvGrpSpPr>
      <p:grpSpPr>
        <a:xfrm>
          <a:off x="0" y="0"/>
          <a:ext cx="0" cy="0"/>
          <a:chOff x="0" y="0"/>
          <a:chExt cx="0" cy="0"/>
        </a:xfrm>
      </p:grpSpPr>
      <p:sp>
        <p:nvSpPr>
          <p:cNvPr id="125" name="Google Shape;125;p58"/>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58"/>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58"/>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Yalnızca Başlık" type="titleOnly">
  <p:cSld name="TITLE_ONLY">
    <p:spTree>
      <p:nvGrpSpPr>
        <p:cNvPr id="128" name="Shape 128"/>
        <p:cNvGrpSpPr/>
        <p:nvPr/>
      </p:nvGrpSpPr>
      <p:grpSpPr>
        <a:xfrm>
          <a:off x="0" y="0"/>
          <a:ext cx="0" cy="0"/>
          <a:chOff x="0" y="0"/>
          <a:chExt cx="0" cy="0"/>
        </a:xfrm>
      </p:grpSpPr>
      <p:sp>
        <p:nvSpPr>
          <p:cNvPr id="129" name="Google Shape;129;p5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0" name="Google Shape;130;p59"/>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59"/>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59"/>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arşılaştırma" type="twoTxTwoObj">
  <p:cSld name="TWO_OBJECTS_WITH_TEXT">
    <p:spTree>
      <p:nvGrpSpPr>
        <p:cNvPr id="133" name="Shape 133"/>
        <p:cNvGrpSpPr/>
        <p:nvPr/>
      </p:nvGrpSpPr>
      <p:grpSpPr>
        <a:xfrm>
          <a:off x="0" y="0"/>
          <a:ext cx="0" cy="0"/>
          <a:chOff x="0" y="0"/>
          <a:chExt cx="0" cy="0"/>
        </a:xfrm>
      </p:grpSpPr>
      <p:sp>
        <p:nvSpPr>
          <p:cNvPr id="134" name="Google Shape;134;p60"/>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5" name="Google Shape;135;p6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Comic Sans MS"/>
              <a:buNone/>
              <a:defRPr b="1" sz="2400"/>
            </a:lvl1pPr>
            <a:lvl2pPr indent="-228600" lvl="1" marL="914400" algn="l">
              <a:spcBef>
                <a:spcPts val="400"/>
              </a:spcBef>
              <a:spcAft>
                <a:spcPts val="0"/>
              </a:spcAft>
              <a:buClr>
                <a:schemeClr val="dk1"/>
              </a:buClr>
              <a:buSzPts val="2000"/>
              <a:buFont typeface="Comic Sans MS"/>
              <a:buNone/>
              <a:defRPr b="1" sz="2000"/>
            </a:lvl2pPr>
            <a:lvl3pPr indent="-228600" lvl="2" marL="1371600" algn="l">
              <a:spcBef>
                <a:spcPts val="360"/>
              </a:spcBef>
              <a:spcAft>
                <a:spcPts val="0"/>
              </a:spcAft>
              <a:buClr>
                <a:schemeClr val="dk1"/>
              </a:buClr>
              <a:buSzPts val="1800"/>
              <a:buFont typeface="Comic Sans MS"/>
              <a:buNone/>
              <a:defRPr b="1" sz="1800"/>
            </a:lvl3pPr>
            <a:lvl4pPr indent="-228600" lvl="3" marL="1828800" algn="l">
              <a:spcBef>
                <a:spcPts val="320"/>
              </a:spcBef>
              <a:spcAft>
                <a:spcPts val="0"/>
              </a:spcAft>
              <a:buClr>
                <a:schemeClr val="dk1"/>
              </a:buClr>
              <a:buSzPts val="1600"/>
              <a:buFont typeface="Comic Sans MS"/>
              <a:buNone/>
              <a:defRPr b="1" sz="1600"/>
            </a:lvl4pPr>
            <a:lvl5pPr indent="-228600" lvl="4" marL="2286000" algn="l">
              <a:spcBef>
                <a:spcPts val="320"/>
              </a:spcBef>
              <a:spcAft>
                <a:spcPts val="0"/>
              </a:spcAft>
              <a:buClr>
                <a:schemeClr val="dk1"/>
              </a:buClr>
              <a:buSzPts val="1600"/>
              <a:buFont typeface="Comic Sans MS"/>
              <a:buNone/>
              <a:defRPr b="1" sz="1600"/>
            </a:lvl5pPr>
            <a:lvl6pPr indent="-228600" lvl="5" marL="2743200" algn="l">
              <a:spcBef>
                <a:spcPts val="320"/>
              </a:spcBef>
              <a:spcAft>
                <a:spcPts val="0"/>
              </a:spcAft>
              <a:buClr>
                <a:schemeClr val="dk1"/>
              </a:buClr>
              <a:buSzPts val="1600"/>
              <a:buFont typeface="Comic Sans MS"/>
              <a:buNone/>
              <a:defRPr b="1" sz="1600"/>
            </a:lvl6pPr>
            <a:lvl7pPr indent="-228600" lvl="6" marL="3200400" algn="l">
              <a:spcBef>
                <a:spcPts val="320"/>
              </a:spcBef>
              <a:spcAft>
                <a:spcPts val="0"/>
              </a:spcAft>
              <a:buClr>
                <a:schemeClr val="dk1"/>
              </a:buClr>
              <a:buSzPts val="1600"/>
              <a:buFont typeface="Comic Sans MS"/>
              <a:buNone/>
              <a:defRPr b="1" sz="1600"/>
            </a:lvl7pPr>
            <a:lvl8pPr indent="-228600" lvl="7" marL="3657600" algn="l">
              <a:spcBef>
                <a:spcPts val="320"/>
              </a:spcBef>
              <a:spcAft>
                <a:spcPts val="0"/>
              </a:spcAft>
              <a:buClr>
                <a:schemeClr val="dk1"/>
              </a:buClr>
              <a:buSzPts val="1600"/>
              <a:buFont typeface="Comic Sans MS"/>
              <a:buNone/>
              <a:defRPr b="1" sz="1600"/>
            </a:lvl8pPr>
            <a:lvl9pPr indent="-228600" lvl="8" marL="4114800" algn="l">
              <a:spcBef>
                <a:spcPts val="320"/>
              </a:spcBef>
              <a:spcAft>
                <a:spcPts val="0"/>
              </a:spcAft>
              <a:buClr>
                <a:schemeClr val="dk1"/>
              </a:buClr>
              <a:buSzPts val="1600"/>
              <a:buFont typeface="Comic Sans MS"/>
              <a:buNone/>
              <a:defRPr b="1" sz="1600"/>
            </a:lvl9pPr>
          </a:lstStyle>
          <a:p/>
        </p:txBody>
      </p:sp>
      <p:sp>
        <p:nvSpPr>
          <p:cNvPr id="136" name="Google Shape;136;p6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Comic Sans MS"/>
              <a:buChar char="•"/>
              <a:defRPr sz="2400"/>
            </a:lvl1pPr>
            <a:lvl2pPr indent="-355600" lvl="1" marL="914400" algn="l">
              <a:spcBef>
                <a:spcPts val="400"/>
              </a:spcBef>
              <a:spcAft>
                <a:spcPts val="0"/>
              </a:spcAft>
              <a:buClr>
                <a:schemeClr val="dk1"/>
              </a:buClr>
              <a:buSzPts val="2000"/>
              <a:buFont typeface="Comic Sans MS"/>
              <a:buChar char="–"/>
              <a:defRPr sz="2000"/>
            </a:lvl2pPr>
            <a:lvl3pPr indent="-342900" lvl="2" marL="1371600" algn="l">
              <a:spcBef>
                <a:spcPts val="360"/>
              </a:spcBef>
              <a:spcAft>
                <a:spcPts val="0"/>
              </a:spcAft>
              <a:buClr>
                <a:schemeClr val="dk1"/>
              </a:buClr>
              <a:buSzPts val="1800"/>
              <a:buFont typeface="Comic Sans MS"/>
              <a:buChar char="•"/>
              <a:defRPr sz="1800"/>
            </a:lvl3pPr>
            <a:lvl4pPr indent="-330200" lvl="3" marL="1828800" algn="l">
              <a:spcBef>
                <a:spcPts val="320"/>
              </a:spcBef>
              <a:spcAft>
                <a:spcPts val="0"/>
              </a:spcAft>
              <a:buClr>
                <a:schemeClr val="dk1"/>
              </a:buClr>
              <a:buSzPts val="1600"/>
              <a:buFont typeface="Comic Sans MS"/>
              <a:buChar char="–"/>
              <a:defRPr sz="1600"/>
            </a:lvl4pPr>
            <a:lvl5pPr indent="-330200" lvl="4" marL="2286000" algn="l">
              <a:spcBef>
                <a:spcPts val="320"/>
              </a:spcBef>
              <a:spcAft>
                <a:spcPts val="0"/>
              </a:spcAft>
              <a:buClr>
                <a:schemeClr val="dk1"/>
              </a:buClr>
              <a:buSzPts val="1600"/>
              <a:buFont typeface="Comic Sans MS"/>
              <a:buChar char="»"/>
              <a:defRPr sz="1600"/>
            </a:lvl5pPr>
            <a:lvl6pPr indent="-330200" lvl="5" marL="2743200" algn="l">
              <a:spcBef>
                <a:spcPts val="320"/>
              </a:spcBef>
              <a:spcAft>
                <a:spcPts val="0"/>
              </a:spcAft>
              <a:buClr>
                <a:schemeClr val="dk1"/>
              </a:buClr>
              <a:buSzPts val="1600"/>
              <a:buFont typeface="Comic Sans MS"/>
              <a:buChar char="»"/>
              <a:defRPr sz="1600"/>
            </a:lvl6pPr>
            <a:lvl7pPr indent="-330200" lvl="6" marL="3200400" algn="l">
              <a:spcBef>
                <a:spcPts val="320"/>
              </a:spcBef>
              <a:spcAft>
                <a:spcPts val="0"/>
              </a:spcAft>
              <a:buClr>
                <a:schemeClr val="dk1"/>
              </a:buClr>
              <a:buSzPts val="1600"/>
              <a:buFont typeface="Comic Sans MS"/>
              <a:buChar char="»"/>
              <a:defRPr sz="1600"/>
            </a:lvl7pPr>
            <a:lvl8pPr indent="-330200" lvl="7" marL="3657600" algn="l">
              <a:spcBef>
                <a:spcPts val="320"/>
              </a:spcBef>
              <a:spcAft>
                <a:spcPts val="0"/>
              </a:spcAft>
              <a:buClr>
                <a:schemeClr val="dk1"/>
              </a:buClr>
              <a:buSzPts val="1600"/>
              <a:buFont typeface="Comic Sans MS"/>
              <a:buChar char="»"/>
              <a:defRPr sz="1600"/>
            </a:lvl8pPr>
            <a:lvl9pPr indent="-330200" lvl="8" marL="4114800" algn="l">
              <a:spcBef>
                <a:spcPts val="320"/>
              </a:spcBef>
              <a:spcAft>
                <a:spcPts val="0"/>
              </a:spcAft>
              <a:buClr>
                <a:schemeClr val="dk1"/>
              </a:buClr>
              <a:buSzPts val="1600"/>
              <a:buFont typeface="Comic Sans MS"/>
              <a:buChar char="»"/>
              <a:defRPr sz="1600"/>
            </a:lvl9pPr>
          </a:lstStyle>
          <a:p/>
        </p:txBody>
      </p:sp>
      <p:sp>
        <p:nvSpPr>
          <p:cNvPr id="137" name="Google Shape;137;p6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Comic Sans MS"/>
              <a:buNone/>
              <a:defRPr b="1" sz="2400"/>
            </a:lvl1pPr>
            <a:lvl2pPr indent="-228600" lvl="1" marL="914400" algn="l">
              <a:spcBef>
                <a:spcPts val="400"/>
              </a:spcBef>
              <a:spcAft>
                <a:spcPts val="0"/>
              </a:spcAft>
              <a:buClr>
                <a:schemeClr val="dk1"/>
              </a:buClr>
              <a:buSzPts val="2000"/>
              <a:buFont typeface="Comic Sans MS"/>
              <a:buNone/>
              <a:defRPr b="1" sz="2000"/>
            </a:lvl2pPr>
            <a:lvl3pPr indent="-228600" lvl="2" marL="1371600" algn="l">
              <a:spcBef>
                <a:spcPts val="360"/>
              </a:spcBef>
              <a:spcAft>
                <a:spcPts val="0"/>
              </a:spcAft>
              <a:buClr>
                <a:schemeClr val="dk1"/>
              </a:buClr>
              <a:buSzPts val="1800"/>
              <a:buFont typeface="Comic Sans MS"/>
              <a:buNone/>
              <a:defRPr b="1" sz="1800"/>
            </a:lvl3pPr>
            <a:lvl4pPr indent="-228600" lvl="3" marL="1828800" algn="l">
              <a:spcBef>
                <a:spcPts val="320"/>
              </a:spcBef>
              <a:spcAft>
                <a:spcPts val="0"/>
              </a:spcAft>
              <a:buClr>
                <a:schemeClr val="dk1"/>
              </a:buClr>
              <a:buSzPts val="1600"/>
              <a:buFont typeface="Comic Sans MS"/>
              <a:buNone/>
              <a:defRPr b="1" sz="1600"/>
            </a:lvl4pPr>
            <a:lvl5pPr indent="-228600" lvl="4" marL="2286000" algn="l">
              <a:spcBef>
                <a:spcPts val="320"/>
              </a:spcBef>
              <a:spcAft>
                <a:spcPts val="0"/>
              </a:spcAft>
              <a:buClr>
                <a:schemeClr val="dk1"/>
              </a:buClr>
              <a:buSzPts val="1600"/>
              <a:buFont typeface="Comic Sans MS"/>
              <a:buNone/>
              <a:defRPr b="1" sz="1600"/>
            </a:lvl5pPr>
            <a:lvl6pPr indent="-228600" lvl="5" marL="2743200" algn="l">
              <a:spcBef>
                <a:spcPts val="320"/>
              </a:spcBef>
              <a:spcAft>
                <a:spcPts val="0"/>
              </a:spcAft>
              <a:buClr>
                <a:schemeClr val="dk1"/>
              </a:buClr>
              <a:buSzPts val="1600"/>
              <a:buFont typeface="Comic Sans MS"/>
              <a:buNone/>
              <a:defRPr b="1" sz="1600"/>
            </a:lvl6pPr>
            <a:lvl7pPr indent="-228600" lvl="6" marL="3200400" algn="l">
              <a:spcBef>
                <a:spcPts val="320"/>
              </a:spcBef>
              <a:spcAft>
                <a:spcPts val="0"/>
              </a:spcAft>
              <a:buClr>
                <a:schemeClr val="dk1"/>
              </a:buClr>
              <a:buSzPts val="1600"/>
              <a:buFont typeface="Comic Sans MS"/>
              <a:buNone/>
              <a:defRPr b="1" sz="1600"/>
            </a:lvl7pPr>
            <a:lvl8pPr indent="-228600" lvl="7" marL="3657600" algn="l">
              <a:spcBef>
                <a:spcPts val="320"/>
              </a:spcBef>
              <a:spcAft>
                <a:spcPts val="0"/>
              </a:spcAft>
              <a:buClr>
                <a:schemeClr val="dk1"/>
              </a:buClr>
              <a:buSzPts val="1600"/>
              <a:buFont typeface="Comic Sans MS"/>
              <a:buNone/>
              <a:defRPr b="1" sz="1600"/>
            </a:lvl8pPr>
            <a:lvl9pPr indent="-228600" lvl="8" marL="4114800" algn="l">
              <a:spcBef>
                <a:spcPts val="320"/>
              </a:spcBef>
              <a:spcAft>
                <a:spcPts val="0"/>
              </a:spcAft>
              <a:buClr>
                <a:schemeClr val="dk1"/>
              </a:buClr>
              <a:buSzPts val="1600"/>
              <a:buFont typeface="Comic Sans MS"/>
              <a:buNone/>
              <a:defRPr b="1" sz="1600"/>
            </a:lvl9pPr>
          </a:lstStyle>
          <a:p/>
        </p:txBody>
      </p:sp>
      <p:sp>
        <p:nvSpPr>
          <p:cNvPr id="138" name="Google Shape;138;p6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Comic Sans MS"/>
              <a:buChar char="•"/>
              <a:defRPr sz="2400"/>
            </a:lvl1pPr>
            <a:lvl2pPr indent="-355600" lvl="1" marL="914400" algn="l">
              <a:spcBef>
                <a:spcPts val="400"/>
              </a:spcBef>
              <a:spcAft>
                <a:spcPts val="0"/>
              </a:spcAft>
              <a:buClr>
                <a:schemeClr val="dk1"/>
              </a:buClr>
              <a:buSzPts val="2000"/>
              <a:buFont typeface="Comic Sans MS"/>
              <a:buChar char="–"/>
              <a:defRPr sz="2000"/>
            </a:lvl2pPr>
            <a:lvl3pPr indent="-342900" lvl="2" marL="1371600" algn="l">
              <a:spcBef>
                <a:spcPts val="360"/>
              </a:spcBef>
              <a:spcAft>
                <a:spcPts val="0"/>
              </a:spcAft>
              <a:buClr>
                <a:schemeClr val="dk1"/>
              </a:buClr>
              <a:buSzPts val="1800"/>
              <a:buFont typeface="Comic Sans MS"/>
              <a:buChar char="•"/>
              <a:defRPr sz="1800"/>
            </a:lvl3pPr>
            <a:lvl4pPr indent="-330200" lvl="3" marL="1828800" algn="l">
              <a:spcBef>
                <a:spcPts val="320"/>
              </a:spcBef>
              <a:spcAft>
                <a:spcPts val="0"/>
              </a:spcAft>
              <a:buClr>
                <a:schemeClr val="dk1"/>
              </a:buClr>
              <a:buSzPts val="1600"/>
              <a:buFont typeface="Comic Sans MS"/>
              <a:buChar char="–"/>
              <a:defRPr sz="1600"/>
            </a:lvl4pPr>
            <a:lvl5pPr indent="-330200" lvl="4" marL="2286000" algn="l">
              <a:spcBef>
                <a:spcPts val="320"/>
              </a:spcBef>
              <a:spcAft>
                <a:spcPts val="0"/>
              </a:spcAft>
              <a:buClr>
                <a:schemeClr val="dk1"/>
              </a:buClr>
              <a:buSzPts val="1600"/>
              <a:buFont typeface="Comic Sans MS"/>
              <a:buChar char="»"/>
              <a:defRPr sz="1600"/>
            </a:lvl5pPr>
            <a:lvl6pPr indent="-330200" lvl="5" marL="2743200" algn="l">
              <a:spcBef>
                <a:spcPts val="320"/>
              </a:spcBef>
              <a:spcAft>
                <a:spcPts val="0"/>
              </a:spcAft>
              <a:buClr>
                <a:schemeClr val="dk1"/>
              </a:buClr>
              <a:buSzPts val="1600"/>
              <a:buFont typeface="Comic Sans MS"/>
              <a:buChar char="»"/>
              <a:defRPr sz="1600"/>
            </a:lvl6pPr>
            <a:lvl7pPr indent="-330200" lvl="6" marL="3200400" algn="l">
              <a:spcBef>
                <a:spcPts val="320"/>
              </a:spcBef>
              <a:spcAft>
                <a:spcPts val="0"/>
              </a:spcAft>
              <a:buClr>
                <a:schemeClr val="dk1"/>
              </a:buClr>
              <a:buSzPts val="1600"/>
              <a:buFont typeface="Comic Sans MS"/>
              <a:buChar char="»"/>
              <a:defRPr sz="1600"/>
            </a:lvl7pPr>
            <a:lvl8pPr indent="-330200" lvl="7" marL="3657600" algn="l">
              <a:spcBef>
                <a:spcPts val="320"/>
              </a:spcBef>
              <a:spcAft>
                <a:spcPts val="0"/>
              </a:spcAft>
              <a:buClr>
                <a:schemeClr val="dk1"/>
              </a:buClr>
              <a:buSzPts val="1600"/>
              <a:buFont typeface="Comic Sans MS"/>
              <a:buChar char="»"/>
              <a:defRPr sz="1600"/>
            </a:lvl8pPr>
            <a:lvl9pPr indent="-330200" lvl="8" marL="4114800" algn="l">
              <a:spcBef>
                <a:spcPts val="320"/>
              </a:spcBef>
              <a:spcAft>
                <a:spcPts val="0"/>
              </a:spcAft>
              <a:buClr>
                <a:schemeClr val="dk1"/>
              </a:buClr>
              <a:buSzPts val="1600"/>
              <a:buFont typeface="Comic Sans MS"/>
              <a:buChar char="»"/>
              <a:defRPr sz="1600"/>
            </a:lvl9pPr>
          </a:lstStyle>
          <a:p/>
        </p:txBody>
      </p:sp>
      <p:sp>
        <p:nvSpPr>
          <p:cNvPr id="139" name="Google Shape;139;p60"/>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60"/>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 name="Google Shape;141;p60"/>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2.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50"/>
          <p:cNvSpPr/>
          <p:nvPr/>
        </p:nvSpPr>
        <p:spPr>
          <a:xfrm>
            <a:off x="20637" y="12700"/>
            <a:ext cx="8896350" cy="6780212"/>
          </a:xfrm>
          <a:custGeom>
            <a:rect b="b" l="l" r="r" t="t"/>
            <a:pathLst>
              <a:path extrusionOk="0" h="3619" w="3985">
                <a:moveTo>
                  <a:pt x="2822" y="0"/>
                </a:moveTo>
                <a:lnTo>
                  <a:pt x="0" y="975"/>
                </a:lnTo>
                <a:lnTo>
                  <a:pt x="2169" y="3619"/>
                </a:lnTo>
                <a:lnTo>
                  <a:pt x="3985" y="1125"/>
                </a:lnTo>
                <a:lnTo>
                  <a:pt x="2822"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7" name="Google Shape;7;p50"/>
          <p:cNvGrpSpPr/>
          <p:nvPr/>
        </p:nvGrpSpPr>
        <p:grpSpPr>
          <a:xfrm>
            <a:off x="195262" y="234950"/>
            <a:ext cx="3787775" cy="1778000"/>
            <a:chOff x="123" y="148"/>
            <a:chExt cx="2386" cy="1120"/>
          </a:xfrm>
        </p:grpSpPr>
        <p:sp>
          <p:nvSpPr>
            <p:cNvPr id="8" name="Google Shape;8;p50"/>
            <p:cNvSpPr/>
            <p:nvPr/>
          </p:nvSpPr>
          <p:spPr>
            <a:xfrm>
              <a:off x="177" y="177"/>
              <a:ext cx="2250" cy="1017"/>
            </a:xfrm>
            <a:custGeom>
              <a:rect b="b" l="l" r="r" t="t"/>
              <a:pathLst>
                <a:path extrusionOk="0" h="414" w="79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9" name="Google Shape;9;p50"/>
            <p:cNvSpPr/>
            <p:nvPr/>
          </p:nvSpPr>
          <p:spPr>
            <a:xfrm>
              <a:off x="166" y="261"/>
              <a:ext cx="2244" cy="1007"/>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0" name="Google Shape;10;p50"/>
            <p:cNvSpPr/>
            <p:nvPr/>
          </p:nvSpPr>
          <p:spPr>
            <a:xfrm>
              <a:off x="474" y="344"/>
              <a:ext cx="1488" cy="919"/>
            </a:xfrm>
            <a:custGeom>
              <a:rect b="b" l="l" r="r" t="t"/>
              <a:pathLst>
                <a:path extrusionOk="0" h="747" w="1049">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11" name="Google Shape;11;p50"/>
            <p:cNvGrpSpPr/>
            <p:nvPr/>
          </p:nvGrpSpPr>
          <p:grpSpPr>
            <a:xfrm>
              <a:off x="123" y="148"/>
              <a:ext cx="2386" cy="1081"/>
              <a:chOff x="123" y="148"/>
              <a:chExt cx="2386" cy="1081"/>
            </a:xfrm>
          </p:grpSpPr>
          <p:sp>
            <p:nvSpPr>
              <p:cNvPr id="12" name="Google Shape;12;p50"/>
              <p:cNvSpPr/>
              <p:nvPr/>
            </p:nvSpPr>
            <p:spPr>
              <a:xfrm>
                <a:off x="2005" y="934"/>
                <a:ext cx="212" cy="214"/>
              </a:xfrm>
              <a:custGeom>
                <a:rect b="b" l="l" r="r" t="t"/>
                <a:pathLst>
                  <a:path extrusionOk="0" h="173" w="15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3" name="Google Shape;13;p50"/>
              <p:cNvSpPr/>
              <p:nvPr/>
            </p:nvSpPr>
            <p:spPr>
              <a:xfrm>
                <a:off x="123" y="148"/>
                <a:ext cx="2386" cy="1081"/>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4" name="Google Shape;14;p50"/>
              <p:cNvSpPr/>
              <p:nvPr/>
            </p:nvSpPr>
            <p:spPr>
              <a:xfrm>
                <a:off x="324" y="158"/>
                <a:ext cx="1686" cy="614"/>
              </a:xfrm>
              <a:custGeom>
                <a:rect b="b" l="l" r="r" t="t"/>
                <a:pathLst>
                  <a:path extrusionOk="0" h="500" w="1190">
                    <a:moveTo>
                      <a:pt x="100" y="0"/>
                    </a:moveTo>
                    <a:lnTo>
                      <a:pt x="1190" y="490"/>
                    </a:lnTo>
                    <a:lnTo>
                      <a:pt x="1076" y="500"/>
                    </a:lnTo>
                    <a:lnTo>
                      <a:pt x="0" y="27"/>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5" name="Google Shape;15;p50"/>
              <p:cNvSpPr/>
              <p:nvPr/>
            </p:nvSpPr>
            <p:spPr>
              <a:xfrm>
                <a:off x="409" y="251"/>
                <a:ext cx="227" cy="410"/>
              </a:xfrm>
              <a:custGeom>
                <a:rect b="b" l="l" r="r" t="t"/>
                <a:pathLst>
                  <a:path extrusionOk="0" h="335" w="16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6" name="Google Shape;16;p50"/>
              <p:cNvSpPr/>
              <p:nvPr/>
            </p:nvSpPr>
            <p:spPr>
              <a:xfrm>
                <a:off x="846" y="536"/>
                <a:ext cx="691" cy="364"/>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grpSp>
        <p:nvGrpSpPr>
          <p:cNvPr id="17" name="Google Shape;17;p50"/>
          <p:cNvGrpSpPr/>
          <p:nvPr/>
        </p:nvGrpSpPr>
        <p:grpSpPr>
          <a:xfrm>
            <a:off x="7797642" y="4318434"/>
            <a:ext cx="979804" cy="1159594"/>
            <a:chOff x="4912" y="2720"/>
            <a:chExt cx="617" cy="730"/>
          </a:xfrm>
        </p:grpSpPr>
        <p:sp>
          <p:nvSpPr>
            <p:cNvPr id="18" name="Google Shape;18;p50"/>
            <p:cNvSpPr/>
            <p:nvPr/>
          </p:nvSpPr>
          <p:spPr>
            <a:xfrm rot="7320000">
              <a:off x="4909" y="2936"/>
              <a:ext cx="629" cy="293"/>
            </a:xfrm>
            <a:custGeom>
              <a:rect b="b" l="l" r="r" t="t"/>
              <a:pathLst>
                <a:path extrusionOk="0" h="414" w="79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9" name="Google Shape;19;p50"/>
            <p:cNvSpPr/>
            <p:nvPr/>
          </p:nvSpPr>
          <p:spPr>
            <a:xfrm rot="7320000">
              <a:off x="4893" y="2922"/>
              <a:ext cx="627" cy="290"/>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0" name="Google Shape;20;p50"/>
            <p:cNvSpPr/>
            <p:nvPr/>
          </p:nvSpPr>
          <p:spPr>
            <a:xfrm rot="7320000">
              <a:off x="4999" y="2913"/>
              <a:ext cx="416" cy="265"/>
            </a:xfrm>
            <a:custGeom>
              <a:rect b="b" l="l" r="r" t="t"/>
              <a:pathLst>
                <a:path extrusionOk="0" h="747" w="1049">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21" name="Google Shape;21;p50"/>
            <p:cNvGrpSpPr/>
            <p:nvPr/>
          </p:nvGrpSpPr>
          <p:grpSpPr>
            <a:xfrm>
              <a:off x="4912" y="2720"/>
              <a:ext cx="617" cy="730"/>
              <a:chOff x="4912" y="2720"/>
              <a:chExt cx="617" cy="730"/>
            </a:xfrm>
          </p:grpSpPr>
          <p:sp>
            <p:nvSpPr>
              <p:cNvPr id="22" name="Google Shape;22;p50"/>
              <p:cNvSpPr/>
              <p:nvPr/>
            </p:nvSpPr>
            <p:spPr>
              <a:xfrm rot="7320000">
                <a:off x="4987" y="3190"/>
                <a:ext cx="59" cy="61"/>
              </a:xfrm>
              <a:custGeom>
                <a:rect b="b" l="l" r="r" t="t"/>
                <a:pathLst>
                  <a:path extrusionOk="0" h="173" w="15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3" name="Google Shape;23;p50"/>
              <p:cNvSpPr/>
              <p:nvPr/>
            </p:nvSpPr>
            <p:spPr>
              <a:xfrm rot="7320000">
                <a:off x="4887" y="2930"/>
                <a:ext cx="667" cy="311"/>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4" name="Google Shape;24;p50"/>
              <p:cNvSpPr/>
              <p:nvPr/>
            </p:nvSpPr>
            <p:spPr>
              <a:xfrm rot="7320000">
                <a:off x="5062" y="2997"/>
                <a:ext cx="472" cy="176"/>
              </a:xfrm>
              <a:custGeom>
                <a:rect b="b" l="l" r="r" t="t"/>
                <a:pathLst>
                  <a:path extrusionOk="0" h="500" w="1190">
                    <a:moveTo>
                      <a:pt x="100" y="0"/>
                    </a:moveTo>
                    <a:lnTo>
                      <a:pt x="1190" y="490"/>
                    </a:lnTo>
                    <a:lnTo>
                      <a:pt x="1076" y="500"/>
                    </a:lnTo>
                    <a:lnTo>
                      <a:pt x="0" y="27"/>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5" name="Google Shape;25;p50"/>
              <p:cNvSpPr/>
              <p:nvPr/>
            </p:nvSpPr>
            <p:spPr>
              <a:xfrm rot="7320000">
                <a:off x="5364" y="2872"/>
                <a:ext cx="63" cy="118"/>
              </a:xfrm>
              <a:custGeom>
                <a:rect b="b" l="l" r="r" t="t"/>
                <a:pathLst>
                  <a:path extrusionOk="0" h="335" w="16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6" name="Google Shape;26;p50"/>
              <p:cNvSpPr/>
              <p:nvPr/>
            </p:nvSpPr>
            <p:spPr>
              <a:xfrm rot="7320000">
                <a:off x="5137" y="2999"/>
                <a:ext cx="193" cy="104"/>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sp>
        <p:nvSpPr>
          <p:cNvPr id="27" name="Google Shape;27;p50"/>
          <p:cNvSpPr/>
          <p:nvPr/>
        </p:nvSpPr>
        <p:spPr>
          <a:xfrm>
            <a:off x="901700" y="5054600"/>
            <a:ext cx="6807200" cy="728662"/>
          </a:xfrm>
          <a:custGeom>
            <a:rect b="b" l="l" r="r" t="t"/>
            <a:pathLst>
              <a:path extrusionOk="0" h="459" w="4288">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cap="flat" cmpd="sng" w="76200">
            <a:solidFill>
              <a:schemeClr val="folHlink"/>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8" name="Google Shape;28;p50"/>
          <p:cNvSpPr/>
          <p:nvPr/>
        </p:nvSpPr>
        <p:spPr>
          <a:xfrm>
            <a:off x="4076700" y="1930400"/>
            <a:ext cx="889000" cy="381000"/>
          </a:xfrm>
          <a:custGeom>
            <a:rect b="b" l="l" r="r" t="t"/>
            <a:pathLst>
              <a:path extrusionOk="0" h="240" w="560">
                <a:moveTo>
                  <a:pt x="0" y="32"/>
                </a:moveTo>
                <a:cubicBezTo>
                  <a:pt x="102" y="89"/>
                  <a:pt x="205" y="147"/>
                  <a:pt x="280" y="144"/>
                </a:cubicBezTo>
                <a:cubicBezTo>
                  <a:pt x="355" y="141"/>
                  <a:pt x="401" y="0"/>
                  <a:pt x="448" y="16"/>
                </a:cubicBezTo>
                <a:cubicBezTo>
                  <a:pt x="495" y="32"/>
                  <a:pt x="541" y="201"/>
                  <a:pt x="560" y="240"/>
                </a:cubicBezTo>
              </a:path>
            </a:pathLst>
          </a:custGeom>
          <a:noFill/>
          <a:ln cap="flat" cmpd="sng" w="114300">
            <a:solidFill>
              <a:schemeClr val="dk2"/>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9" name="Google Shape;29;p5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lvl="1"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lvl="2"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lvl="3"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lvl="4"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lvl="5"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lvl="6"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lvl="7"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lvl="8"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30" name="Google Shape;30;p5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31" name="Google Shape;31;p50"/>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32" name="Google Shape;32;p50"/>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33" name="Google Shape;33;p5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0" name="Shape 40"/>
        <p:cNvGrpSpPr/>
        <p:nvPr/>
      </p:nvGrpSpPr>
      <p:grpSpPr>
        <a:xfrm>
          <a:off x="0" y="0"/>
          <a:ext cx="0" cy="0"/>
          <a:chOff x="0" y="0"/>
          <a:chExt cx="0" cy="0"/>
        </a:xfrm>
      </p:grpSpPr>
      <p:sp>
        <p:nvSpPr>
          <p:cNvPr id="41" name="Google Shape;41;p52"/>
          <p:cNvSpPr/>
          <p:nvPr/>
        </p:nvSpPr>
        <p:spPr>
          <a:xfrm rot="-3180000">
            <a:off x="7777956" y="-15081"/>
            <a:ext cx="1162050" cy="2084387"/>
          </a:xfrm>
          <a:custGeom>
            <a:rect b="b" l="l" r="r" t="t"/>
            <a:pathLst>
              <a:path extrusionOk="0" h="3686" w="2903">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42" name="Google Shape;42;p5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lvl="1"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lvl="2"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lvl="3"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lvl="4"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lvl="5"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lvl="6"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lvl="7"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lvl="8"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43" name="Google Shape;43;p5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44" name="Google Shape;44;p52"/>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45" name="Google Shape;45;p52"/>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46" name="Google Shape;46;p52"/>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47" name="Google Shape;47;p52"/>
          <p:cNvSpPr/>
          <p:nvPr/>
        </p:nvSpPr>
        <p:spPr>
          <a:xfrm rot="-3180000">
            <a:off x="7865268" y="24606"/>
            <a:ext cx="1165225" cy="2097087"/>
          </a:xfrm>
          <a:custGeom>
            <a:rect b="b" l="l" r="r" t="t"/>
            <a:pathLst>
              <a:path extrusionOk="0" h="3703" w="2911">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48" name="Google Shape;48;p52"/>
          <p:cNvSpPr/>
          <p:nvPr/>
        </p:nvSpPr>
        <p:spPr>
          <a:xfrm rot="-3180000">
            <a:off x="7831137" y="192087"/>
            <a:ext cx="1025525" cy="1571625"/>
          </a:xfrm>
          <a:custGeom>
            <a:rect b="b" l="l" r="r" t="t"/>
            <a:pathLst>
              <a:path extrusionOk="0" h="2777" w="2561">
                <a:moveTo>
                  <a:pt x="0" y="2485"/>
                </a:moveTo>
                <a:lnTo>
                  <a:pt x="432" y="2553"/>
                </a:lnTo>
                <a:lnTo>
                  <a:pt x="736" y="2777"/>
                </a:lnTo>
                <a:lnTo>
                  <a:pt x="2561" y="399"/>
                </a:lnTo>
                <a:lnTo>
                  <a:pt x="2118" y="82"/>
                </a:lnTo>
                <a:lnTo>
                  <a:pt x="1898" y="0"/>
                </a:lnTo>
                <a:lnTo>
                  <a:pt x="0" y="248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49" name="Google Shape;49;p52"/>
          <p:cNvGrpSpPr/>
          <p:nvPr/>
        </p:nvGrpSpPr>
        <p:grpSpPr>
          <a:xfrm>
            <a:off x="7937" y="5540375"/>
            <a:ext cx="1784350" cy="1246187"/>
            <a:chOff x="5" y="3490"/>
            <a:chExt cx="1124" cy="785"/>
          </a:xfrm>
        </p:grpSpPr>
        <p:sp>
          <p:nvSpPr>
            <p:cNvPr id="50" name="Google Shape;50;p52"/>
            <p:cNvSpPr/>
            <p:nvPr/>
          </p:nvSpPr>
          <p:spPr>
            <a:xfrm>
              <a:off x="24" y="3505"/>
              <a:ext cx="1089" cy="649"/>
            </a:xfrm>
            <a:custGeom>
              <a:rect b="b" l="l" r="r" t="t"/>
              <a:pathLst>
                <a:path extrusionOk="0" h="1298" w="2177">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1" name="Google Shape;51;p52"/>
            <p:cNvSpPr/>
            <p:nvPr/>
          </p:nvSpPr>
          <p:spPr>
            <a:xfrm>
              <a:off x="1022" y="3582"/>
              <a:ext cx="71" cy="129"/>
            </a:xfrm>
            <a:custGeom>
              <a:rect b="b" l="l" r="r" t="t"/>
              <a:pathLst>
                <a:path extrusionOk="0" h="258" w="143">
                  <a:moveTo>
                    <a:pt x="0" y="7"/>
                  </a:moveTo>
                  <a:lnTo>
                    <a:pt x="120" y="0"/>
                  </a:lnTo>
                  <a:lnTo>
                    <a:pt x="143" y="233"/>
                  </a:lnTo>
                  <a:lnTo>
                    <a:pt x="8" y="258"/>
                  </a:lnTo>
                  <a:lnTo>
                    <a:pt x="0" y="7"/>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2" name="Google Shape;52;p52"/>
            <p:cNvSpPr/>
            <p:nvPr/>
          </p:nvSpPr>
          <p:spPr>
            <a:xfrm>
              <a:off x="20" y="3774"/>
              <a:ext cx="792" cy="410"/>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3" name="Google Shape;53;p52"/>
            <p:cNvSpPr/>
            <p:nvPr/>
          </p:nvSpPr>
          <p:spPr>
            <a:xfrm>
              <a:off x="129" y="3808"/>
              <a:ext cx="525" cy="374"/>
            </a:xfrm>
            <a:custGeom>
              <a:rect b="b" l="l" r="r" t="t"/>
              <a:pathLst>
                <a:path extrusionOk="0" h="747" w="1049">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4" name="Google Shape;54;p52"/>
            <p:cNvSpPr/>
            <p:nvPr/>
          </p:nvSpPr>
          <p:spPr>
            <a:xfrm>
              <a:off x="485" y="3532"/>
              <a:ext cx="135" cy="121"/>
            </a:xfrm>
            <a:custGeom>
              <a:rect b="b" l="l" r="r" t="t"/>
              <a:pathLst>
                <a:path extrusionOk="0" h="241" w="272">
                  <a:moveTo>
                    <a:pt x="0" y="28"/>
                  </a:moveTo>
                  <a:lnTo>
                    <a:pt x="160" y="0"/>
                  </a:lnTo>
                  <a:lnTo>
                    <a:pt x="251" y="36"/>
                  </a:lnTo>
                  <a:lnTo>
                    <a:pt x="272" y="139"/>
                  </a:lnTo>
                  <a:lnTo>
                    <a:pt x="164" y="146"/>
                  </a:lnTo>
                  <a:lnTo>
                    <a:pt x="32" y="241"/>
                  </a:lnTo>
                  <a:lnTo>
                    <a:pt x="0" y="28"/>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5" name="Google Shape;55;p52"/>
            <p:cNvSpPr/>
            <p:nvPr/>
          </p:nvSpPr>
          <p:spPr>
            <a:xfrm>
              <a:off x="641" y="4163"/>
              <a:ext cx="76" cy="112"/>
            </a:xfrm>
            <a:custGeom>
              <a:rect b="b" l="l" r="r" t="t"/>
              <a:pathLst>
                <a:path extrusionOk="0" h="224" w="152">
                  <a:moveTo>
                    <a:pt x="152" y="4"/>
                  </a:moveTo>
                  <a:lnTo>
                    <a:pt x="152" y="224"/>
                  </a:lnTo>
                  <a:lnTo>
                    <a:pt x="0" y="8"/>
                  </a:lnTo>
                  <a:lnTo>
                    <a:pt x="72" y="0"/>
                  </a:lnTo>
                  <a:lnTo>
                    <a:pt x="152" y="4"/>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6" name="Google Shape;56;p52"/>
            <p:cNvSpPr/>
            <p:nvPr/>
          </p:nvSpPr>
          <p:spPr>
            <a:xfrm>
              <a:off x="504" y="3607"/>
              <a:ext cx="193" cy="383"/>
            </a:xfrm>
            <a:custGeom>
              <a:rect b="b" l="l" r="r" t="t"/>
              <a:pathLst>
                <a:path extrusionOk="0" h="764" w="386">
                  <a:moveTo>
                    <a:pt x="0" y="80"/>
                  </a:moveTo>
                  <a:lnTo>
                    <a:pt x="87" y="0"/>
                  </a:lnTo>
                  <a:lnTo>
                    <a:pt x="232" y="6"/>
                  </a:lnTo>
                  <a:lnTo>
                    <a:pt x="386" y="764"/>
                  </a:lnTo>
                  <a:lnTo>
                    <a:pt x="279" y="720"/>
                  </a:lnTo>
                  <a:lnTo>
                    <a:pt x="152" y="677"/>
                  </a:lnTo>
                  <a:lnTo>
                    <a:pt x="0" y="8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7" name="Google Shape;57;p52"/>
            <p:cNvSpPr/>
            <p:nvPr/>
          </p:nvSpPr>
          <p:spPr>
            <a:xfrm>
              <a:off x="668" y="3590"/>
              <a:ext cx="364" cy="174"/>
            </a:xfrm>
            <a:custGeom>
              <a:rect b="b" l="l" r="r" t="t"/>
              <a:pathLst>
                <a:path extrusionOk="0" h="348" w="728">
                  <a:moveTo>
                    <a:pt x="692" y="0"/>
                  </a:moveTo>
                  <a:lnTo>
                    <a:pt x="0" y="106"/>
                  </a:lnTo>
                  <a:lnTo>
                    <a:pt x="28" y="348"/>
                  </a:lnTo>
                  <a:lnTo>
                    <a:pt x="715" y="237"/>
                  </a:lnTo>
                  <a:lnTo>
                    <a:pt x="728" y="43"/>
                  </a:lnTo>
                  <a:lnTo>
                    <a:pt x="692" y="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8" name="Google Shape;58;p52"/>
            <p:cNvSpPr/>
            <p:nvPr/>
          </p:nvSpPr>
          <p:spPr>
            <a:xfrm>
              <a:off x="347" y="3693"/>
              <a:ext cx="156" cy="67"/>
            </a:xfrm>
            <a:custGeom>
              <a:rect b="b" l="l" r="r" t="t"/>
              <a:pathLst>
                <a:path extrusionOk="0" h="135" w="312">
                  <a:moveTo>
                    <a:pt x="272" y="0"/>
                  </a:moveTo>
                  <a:lnTo>
                    <a:pt x="0" y="78"/>
                  </a:lnTo>
                  <a:lnTo>
                    <a:pt x="312" y="135"/>
                  </a:lnTo>
                  <a:lnTo>
                    <a:pt x="272"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59" name="Google Shape;59;p52"/>
            <p:cNvGrpSpPr/>
            <p:nvPr/>
          </p:nvGrpSpPr>
          <p:grpSpPr>
            <a:xfrm>
              <a:off x="5" y="3490"/>
              <a:ext cx="1124" cy="780"/>
              <a:chOff x="5" y="3490"/>
              <a:chExt cx="1124" cy="780"/>
            </a:xfrm>
          </p:grpSpPr>
          <p:grpSp>
            <p:nvGrpSpPr>
              <p:cNvPr id="60" name="Google Shape;60;p52"/>
              <p:cNvGrpSpPr/>
              <p:nvPr/>
            </p:nvGrpSpPr>
            <p:grpSpPr>
              <a:xfrm>
                <a:off x="499" y="3562"/>
                <a:ext cx="548" cy="708"/>
                <a:chOff x="499" y="3562"/>
                <a:chExt cx="548" cy="708"/>
              </a:xfrm>
            </p:grpSpPr>
            <p:sp>
              <p:nvSpPr>
                <p:cNvPr id="61" name="Google Shape;61;p52"/>
                <p:cNvSpPr/>
                <p:nvPr/>
              </p:nvSpPr>
              <p:spPr>
                <a:xfrm>
                  <a:off x="499" y="3587"/>
                  <a:ext cx="157" cy="87"/>
                </a:xfrm>
                <a:custGeom>
                  <a:rect b="b" l="l" r="r" t="t"/>
                  <a:pathLst>
                    <a:path extrusionOk="0" h="175" w="313">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2" name="Google Shape;62;p52"/>
                <p:cNvSpPr/>
                <p:nvPr/>
              </p:nvSpPr>
              <p:spPr>
                <a:xfrm>
                  <a:off x="636" y="4137"/>
                  <a:ext cx="115" cy="133"/>
                </a:xfrm>
                <a:custGeom>
                  <a:rect b="b" l="l" r="r" t="t"/>
                  <a:pathLst>
                    <a:path extrusionOk="0" h="266" w="230">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3" name="Google Shape;63;p52"/>
                <p:cNvSpPr/>
                <p:nvPr/>
              </p:nvSpPr>
              <p:spPr>
                <a:xfrm>
                  <a:off x="1004" y="3562"/>
                  <a:ext cx="43" cy="117"/>
                </a:xfrm>
                <a:custGeom>
                  <a:rect b="b" l="l" r="r" t="t"/>
                  <a:pathLst>
                    <a:path extrusionOk="0" h="234" w="87">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sp>
            <p:nvSpPr>
              <p:cNvPr id="64" name="Google Shape;64;p52"/>
              <p:cNvSpPr/>
              <p:nvPr/>
            </p:nvSpPr>
            <p:spPr>
              <a:xfrm>
                <a:off x="76" y="3732"/>
                <a:ext cx="595" cy="250"/>
              </a:xfrm>
              <a:custGeom>
                <a:rect b="b" l="l" r="r" t="t"/>
                <a:pathLst>
                  <a:path extrusionOk="0" h="500" w="1190">
                    <a:moveTo>
                      <a:pt x="100" y="0"/>
                    </a:moveTo>
                    <a:lnTo>
                      <a:pt x="1190" y="490"/>
                    </a:lnTo>
                    <a:lnTo>
                      <a:pt x="1076" y="500"/>
                    </a:lnTo>
                    <a:lnTo>
                      <a:pt x="0" y="27"/>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5" name="Google Shape;65;p52"/>
              <p:cNvSpPr/>
              <p:nvPr/>
            </p:nvSpPr>
            <p:spPr>
              <a:xfrm>
                <a:off x="260" y="3886"/>
                <a:ext cx="244" cy="148"/>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6" name="Google Shape;66;p52"/>
              <p:cNvSpPr/>
              <p:nvPr/>
            </p:nvSpPr>
            <p:spPr>
              <a:xfrm>
                <a:off x="565" y="3680"/>
                <a:ext cx="107" cy="238"/>
              </a:xfrm>
              <a:custGeom>
                <a:rect b="b" l="l" r="r" t="t"/>
                <a:pathLst>
                  <a:path extrusionOk="0" h="478" w="213">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67" name="Google Shape;67;p52"/>
              <p:cNvGrpSpPr/>
              <p:nvPr/>
            </p:nvGrpSpPr>
            <p:grpSpPr>
              <a:xfrm>
                <a:off x="5" y="3490"/>
                <a:ext cx="1124" cy="678"/>
                <a:chOff x="5" y="3490"/>
                <a:chExt cx="1124" cy="678"/>
              </a:xfrm>
            </p:grpSpPr>
            <p:sp>
              <p:nvSpPr>
                <p:cNvPr id="68" name="Google Shape;68;p52"/>
                <p:cNvSpPr/>
                <p:nvPr/>
              </p:nvSpPr>
              <p:spPr>
                <a:xfrm>
                  <a:off x="669" y="4048"/>
                  <a:ext cx="75" cy="87"/>
                </a:xfrm>
                <a:custGeom>
                  <a:rect b="b" l="l" r="r" t="t"/>
                  <a:pathLst>
                    <a:path extrusionOk="0" h="173" w="15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9" name="Google Shape;69;p52"/>
                <p:cNvSpPr/>
                <p:nvPr/>
              </p:nvSpPr>
              <p:spPr>
                <a:xfrm>
                  <a:off x="5" y="3728"/>
                  <a:ext cx="842" cy="440"/>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0" name="Google Shape;70;p52"/>
                <p:cNvSpPr/>
                <p:nvPr/>
              </p:nvSpPr>
              <p:spPr>
                <a:xfrm>
                  <a:off x="106" y="3770"/>
                  <a:ext cx="80" cy="167"/>
                </a:xfrm>
                <a:custGeom>
                  <a:rect b="b" l="l" r="r" t="t"/>
                  <a:pathLst>
                    <a:path extrusionOk="0" h="335" w="16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1" name="Google Shape;71;p52"/>
                <p:cNvSpPr/>
                <p:nvPr/>
              </p:nvSpPr>
              <p:spPr>
                <a:xfrm>
                  <a:off x="449" y="3490"/>
                  <a:ext cx="322" cy="594"/>
                </a:xfrm>
                <a:custGeom>
                  <a:rect b="b" l="l" r="r" t="t"/>
                  <a:pathLst>
                    <a:path extrusionOk="0" h="1188" w="642">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2" name="Google Shape;72;p52"/>
                <p:cNvSpPr/>
                <p:nvPr/>
              </p:nvSpPr>
              <p:spPr>
                <a:xfrm>
                  <a:off x="578" y="3650"/>
                  <a:ext cx="96" cy="252"/>
                </a:xfrm>
                <a:custGeom>
                  <a:rect b="b" l="l" r="r" t="t"/>
                  <a:pathLst>
                    <a:path extrusionOk="0" h="504" w="192">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3" name="Google Shape;73;p52"/>
                <p:cNvSpPr/>
                <p:nvPr/>
              </p:nvSpPr>
              <p:spPr>
                <a:xfrm>
                  <a:off x="328" y="3630"/>
                  <a:ext cx="195" cy="135"/>
                </a:xfrm>
                <a:custGeom>
                  <a:rect b="b" l="l" r="r" t="t"/>
                  <a:pathLst>
                    <a:path extrusionOk="0" h="269" w="390">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4" name="Google Shape;74;p52"/>
                <p:cNvSpPr/>
                <p:nvPr/>
              </p:nvSpPr>
              <p:spPr>
                <a:xfrm>
                  <a:off x="658" y="3538"/>
                  <a:ext cx="471" cy="212"/>
                </a:xfrm>
                <a:custGeom>
                  <a:rect b="b" l="l" r="r" t="t"/>
                  <a:pathLst>
                    <a:path extrusionOk="0" h="424" w="941">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5" name="Google Shape;75;p52"/>
                <p:cNvSpPr/>
                <p:nvPr/>
              </p:nvSpPr>
              <p:spPr>
                <a:xfrm>
                  <a:off x="717" y="3606"/>
                  <a:ext cx="245" cy="86"/>
                </a:xfrm>
                <a:custGeom>
                  <a:rect b="b" l="l" r="r" t="t"/>
                  <a:pathLst>
                    <a:path extrusionOk="0" h="173" w="488">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grpSp>
      <p:grpSp>
        <p:nvGrpSpPr>
          <p:cNvPr id="76" name="Google Shape;76;p52"/>
          <p:cNvGrpSpPr/>
          <p:nvPr/>
        </p:nvGrpSpPr>
        <p:grpSpPr>
          <a:xfrm>
            <a:off x="8680450" y="2116137"/>
            <a:ext cx="385762" cy="4308475"/>
            <a:chOff x="5468" y="1333"/>
            <a:chExt cx="243" cy="2714"/>
          </a:xfrm>
        </p:grpSpPr>
        <p:sp>
          <p:nvSpPr>
            <p:cNvPr id="77" name="Google Shape;77;p52"/>
            <p:cNvSpPr/>
            <p:nvPr/>
          </p:nvSpPr>
          <p:spPr>
            <a:xfrm flipH="1">
              <a:off x="5468" y="2620"/>
              <a:ext cx="205" cy="1427"/>
            </a:xfrm>
            <a:custGeom>
              <a:rect b="b" l="l" r="r" t="t"/>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8" name="Google Shape;78;p52"/>
            <p:cNvSpPr/>
            <p:nvPr/>
          </p:nvSpPr>
          <p:spPr>
            <a:xfrm flipH="1">
              <a:off x="5506" y="1333"/>
              <a:ext cx="205" cy="1633"/>
            </a:xfrm>
            <a:custGeom>
              <a:rect b="b" l="l" r="r" t="t"/>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nvGrpSpPr>
          <p:cNvPr id="79" name="Google Shape;79;p52"/>
          <p:cNvGrpSpPr/>
          <p:nvPr/>
        </p:nvGrpSpPr>
        <p:grpSpPr>
          <a:xfrm>
            <a:off x="7171101" y="-85888"/>
            <a:ext cx="2428148" cy="2245051"/>
            <a:chOff x="4517" y="-54"/>
            <a:chExt cx="1530" cy="1414"/>
          </a:xfrm>
        </p:grpSpPr>
        <p:grpSp>
          <p:nvGrpSpPr>
            <p:cNvPr id="80" name="Google Shape;80;p52"/>
            <p:cNvGrpSpPr/>
            <p:nvPr/>
          </p:nvGrpSpPr>
          <p:grpSpPr>
            <a:xfrm>
              <a:off x="4517" y="-54"/>
              <a:ext cx="1530" cy="1414"/>
              <a:chOff x="4517" y="-54"/>
              <a:chExt cx="1530" cy="1414"/>
            </a:xfrm>
          </p:grpSpPr>
          <p:sp>
            <p:nvSpPr>
              <p:cNvPr id="81" name="Google Shape;81;p52"/>
              <p:cNvSpPr/>
              <p:nvPr/>
            </p:nvSpPr>
            <p:spPr>
              <a:xfrm rot="-3180000">
                <a:off x="5430" y="1086"/>
                <a:ext cx="62" cy="288"/>
              </a:xfrm>
              <a:custGeom>
                <a:rect b="b" l="l" r="r" t="t"/>
                <a:pathLst>
                  <a:path extrusionOk="0" h="806" w="245">
                    <a:moveTo>
                      <a:pt x="123" y="9"/>
                    </a:moveTo>
                    <a:lnTo>
                      <a:pt x="131" y="342"/>
                    </a:lnTo>
                    <a:lnTo>
                      <a:pt x="0" y="806"/>
                    </a:lnTo>
                    <a:lnTo>
                      <a:pt x="79" y="789"/>
                    </a:lnTo>
                    <a:lnTo>
                      <a:pt x="218" y="376"/>
                    </a:lnTo>
                    <a:lnTo>
                      <a:pt x="245" y="0"/>
                    </a:lnTo>
                    <a:lnTo>
                      <a:pt x="123" y="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82" name="Google Shape;82;p52"/>
              <p:cNvGrpSpPr/>
              <p:nvPr/>
            </p:nvGrpSpPr>
            <p:grpSpPr>
              <a:xfrm>
                <a:off x="4517" y="-54"/>
                <a:ext cx="1530" cy="1414"/>
                <a:chOff x="4517" y="-54"/>
                <a:chExt cx="1530" cy="1414"/>
              </a:xfrm>
            </p:grpSpPr>
            <p:sp>
              <p:nvSpPr>
                <p:cNvPr id="83" name="Google Shape;83;p52"/>
                <p:cNvSpPr/>
                <p:nvPr/>
              </p:nvSpPr>
              <p:spPr>
                <a:xfrm rot="-3180000">
                  <a:off x="4966" y="71"/>
                  <a:ext cx="153" cy="125"/>
                </a:xfrm>
                <a:custGeom>
                  <a:rect b="b" l="l" r="r" t="t"/>
                  <a:pathLst>
                    <a:path extrusionOk="0" h="349" w="604">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4" name="Google Shape;84;p52"/>
                <p:cNvSpPr/>
                <p:nvPr/>
              </p:nvSpPr>
              <p:spPr>
                <a:xfrm rot="-3180000">
                  <a:off x="5049" y="330"/>
                  <a:ext cx="269" cy="438"/>
                </a:xfrm>
                <a:custGeom>
                  <a:rect b="b" l="l" r="r" t="t"/>
                  <a:pathLst>
                    <a:path extrusionOk="0" h="1230" w="1064">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5" name="Google Shape;85;p52"/>
                <p:cNvSpPr/>
                <p:nvPr/>
              </p:nvSpPr>
              <p:spPr>
                <a:xfrm rot="-3180000">
                  <a:off x="4859" y="180"/>
                  <a:ext cx="505" cy="898"/>
                </a:xfrm>
                <a:custGeom>
                  <a:rect b="b" l="l" r="r" t="t"/>
                  <a:pathLst>
                    <a:path extrusionOk="0" h="2521" w="2002">
                      <a:moveTo>
                        <a:pt x="1941" y="0"/>
                      </a:moveTo>
                      <a:lnTo>
                        <a:pt x="0" y="2521"/>
                      </a:lnTo>
                      <a:lnTo>
                        <a:pt x="192" y="2450"/>
                      </a:lnTo>
                      <a:lnTo>
                        <a:pt x="2002" y="61"/>
                      </a:lnTo>
                      <a:lnTo>
                        <a:pt x="1941"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6" name="Google Shape;86;p52"/>
                <p:cNvSpPr/>
                <p:nvPr/>
              </p:nvSpPr>
              <p:spPr>
                <a:xfrm rot="-3180000">
                  <a:off x="4903" y="-19"/>
                  <a:ext cx="758" cy="1344"/>
                </a:xfrm>
                <a:custGeom>
                  <a:rect b="b" l="l" r="r" t="t"/>
                  <a:pathLst>
                    <a:path extrusionOk="0" h="3771" w="3007">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7" name="Google Shape;87;p52"/>
                <p:cNvSpPr/>
                <p:nvPr/>
              </p:nvSpPr>
              <p:spPr>
                <a:xfrm rot="-3180000">
                  <a:off x="5298" y="895"/>
                  <a:ext cx="169" cy="122"/>
                </a:xfrm>
                <a:custGeom>
                  <a:rect b="b" l="l" r="r" t="t"/>
                  <a:pathLst>
                    <a:path extrusionOk="0" h="342" w="673">
                      <a:moveTo>
                        <a:pt x="0" y="80"/>
                      </a:moveTo>
                      <a:lnTo>
                        <a:pt x="255" y="106"/>
                      </a:lnTo>
                      <a:lnTo>
                        <a:pt x="639" y="342"/>
                      </a:lnTo>
                      <a:lnTo>
                        <a:pt x="673" y="289"/>
                      </a:lnTo>
                      <a:lnTo>
                        <a:pt x="447" y="114"/>
                      </a:lnTo>
                      <a:lnTo>
                        <a:pt x="26" y="0"/>
                      </a:lnTo>
                      <a:lnTo>
                        <a:pt x="0" y="8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8" name="Google Shape;88;p52"/>
                <p:cNvSpPr/>
                <p:nvPr/>
              </p:nvSpPr>
              <p:spPr>
                <a:xfrm rot="-3180000">
                  <a:off x="5253" y="804"/>
                  <a:ext cx="181" cy="144"/>
                </a:xfrm>
                <a:custGeom>
                  <a:rect b="b" l="l" r="r" t="t"/>
                  <a:pathLst>
                    <a:path extrusionOk="0" h="403" w="716">
                      <a:moveTo>
                        <a:pt x="0" y="78"/>
                      </a:moveTo>
                      <a:lnTo>
                        <a:pt x="340" y="148"/>
                      </a:lnTo>
                      <a:lnTo>
                        <a:pt x="638" y="403"/>
                      </a:lnTo>
                      <a:lnTo>
                        <a:pt x="716" y="296"/>
                      </a:lnTo>
                      <a:lnTo>
                        <a:pt x="420" y="114"/>
                      </a:lnTo>
                      <a:lnTo>
                        <a:pt x="70" y="0"/>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9" name="Google Shape;89;p52"/>
                <p:cNvSpPr/>
                <p:nvPr/>
              </p:nvSpPr>
              <p:spPr>
                <a:xfrm rot="-3180000">
                  <a:off x="4985" y="210"/>
                  <a:ext cx="181" cy="147"/>
                </a:xfrm>
                <a:custGeom>
                  <a:rect b="b" l="l" r="r" t="t"/>
                  <a:pathLst>
                    <a:path extrusionOk="0" h="411" w="717">
                      <a:moveTo>
                        <a:pt x="0" y="78"/>
                      </a:moveTo>
                      <a:lnTo>
                        <a:pt x="316" y="139"/>
                      </a:lnTo>
                      <a:lnTo>
                        <a:pt x="649" y="411"/>
                      </a:lnTo>
                      <a:lnTo>
                        <a:pt x="717" y="314"/>
                      </a:lnTo>
                      <a:lnTo>
                        <a:pt x="394" y="87"/>
                      </a:lnTo>
                      <a:lnTo>
                        <a:pt x="54" y="0"/>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90" name="Google Shape;90;p52"/>
                <p:cNvSpPr/>
                <p:nvPr/>
              </p:nvSpPr>
              <p:spPr>
                <a:xfrm rot="-3180000">
                  <a:off x="4949" y="140"/>
                  <a:ext cx="179" cy="138"/>
                </a:xfrm>
                <a:custGeom>
                  <a:rect b="b" l="l" r="r" t="t"/>
                  <a:pathLst>
                    <a:path extrusionOk="0" h="386" w="709">
                      <a:moveTo>
                        <a:pt x="0" y="88"/>
                      </a:moveTo>
                      <a:lnTo>
                        <a:pt x="272" y="131"/>
                      </a:lnTo>
                      <a:lnTo>
                        <a:pt x="665" y="386"/>
                      </a:lnTo>
                      <a:lnTo>
                        <a:pt x="709" y="308"/>
                      </a:lnTo>
                      <a:lnTo>
                        <a:pt x="306" y="53"/>
                      </a:lnTo>
                      <a:lnTo>
                        <a:pt x="43" y="0"/>
                      </a:lnTo>
                      <a:lnTo>
                        <a:pt x="0" y="8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cxnSp>
          <p:nvCxnSpPr>
            <p:cNvPr id="91" name="Google Shape;91;p52"/>
            <p:cNvCxnSpPr/>
            <p:nvPr/>
          </p:nvCxnSpPr>
          <p:spPr>
            <a:xfrm>
              <a:off x="4870" y="84"/>
              <a:ext cx="42" cy="96"/>
            </a:xfrm>
            <a:prstGeom prst="straightConnector1">
              <a:avLst/>
            </a:prstGeom>
            <a:noFill/>
            <a:ln cap="flat" cmpd="sng" w="38100">
              <a:solidFill>
                <a:schemeClr val="accent2"/>
              </a:solidFill>
              <a:prstDash val="solid"/>
              <a:miter lim="800000"/>
              <a:headEnd len="med" w="med" type="none"/>
              <a:tailEnd len="med" w="med" type="none"/>
            </a:ln>
          </p:spPr>
        </p:cxnSp>
      </p:gr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hyperlink" Target="http://www.rehberlikservisim.com/"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www.cognifit.com/science/cognitive-skills/divided-attentio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1"/>
          <p:cNvSpPr txBox="1"/>
          <p:nvPr>
            <p:ph type="ctrTitle"/>
          </p:nvPr>
        </p:nvSpPr>
        <p:spPr>
          <a:xfrm>
            <a:off x="1371600" y="1511300"/>
            <a:ext cx="6400800" cy="2273300"/>
          </a:xfrm>
          <a:prstGeom prst="rect">
            <a:avLst/>
          </a:prstGeom>
          <a:noFill/>
          <a:ln>
            <a:noFill/>
          </a:ln>
          <a:effectLst>
            <a:outerShdw blurRad="63500" dir="2021404" dist="45790">
              <a:schemeClr val="lt2"/>
            </a:outerShdw>
          </a:effectLst>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Comic Sans MS"/>
              <a:buNone/>
            </a:pPr>
            <a:r>
              <a:rPr b="0" i="0" lang="en-US" sz="4400" u="none">
                <a:solidFill>
                  <a:schemeClr val="dk2"/>
                </a:solidFill>
                <a:latin typeface="Comic Sans MS"/>
                <a:ea typeface="Comic Sans MS"/>
                <a:cs typeface="Comic Sans MS"/>
                <a:sym typeface="Comic Sans MS"/>
              </a:rPr>
              <a:t>DİKKAT GELİŞTİRME ÇALIŞMALARI</a:t>
            </a:r>
            <a:endParaRPr/>
          </a:p>
        </p:txBody>
      </p:sp>
      <p:sp>
        <p:nvSpPr>
          <p:cNvPr id="160" name="Google Shape;160;p1"/>
          <p:cNvSpPr txBox="1"/>
          <p:nvPr>
            <p:ph idx="1" type="subTitle"/>
          </p:nvPr>
        </p:nvSpPr>
        <p:spPr>
          <a:xfrm>
            <a:off x="1549400" y="4051300"/>
            <a:ext cx="6032500" cy="1003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GAZİEMİR</a:t>
            </a:r>
            <a:endParaRPr/>
          </a:p>
          <a:p>
            <a:pPr indent="0" lvl="0" marL="0" rtl="0" algn="ctr">
              <a:lnSpc>
                <a:spcPct val="10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 REHBERLİK VE ARAŞTIRMA MERKEZİ</a:t>
            </a:r>
            <a:endParaRPr/>
          </a:p>
        </p:txBody>
      </p:sp>
      <p:pic>
        <p:nvPicPr>
          <p:cNvPr id="161" name="Google Shape;161;p1"/>
          <p:cNvPicPr preferRelativeResize="0"/>
          <p:nvPr/>
        </p:nvPicPr>
        <p:blipFill>
          <a:blip r:embed="rId3">
            <a:alphaModFix/>
          </a:blip>
          <a:stretch>
            <a:fillRect/>
          </a:stretch>
        </p:blipFill>
        <p:spPr>
          <a:xfrm>
            <a:off x="234024" y="5528199"/>
            <a:ext cx="1214425" cy="1214425"/>
          </a:xfrm>
          <a:prstGeom prst="rect">
            <a:avLst/>
          </a:prstGeom>
          <a:noFill/>
          <a:ln>
            <a:noFill/>
          </a:ln>
        </p:spPr>
      </p:pic>
      <p:pic>
        <p:nvPicPr>
          <p:cNvPr id="162" name="Google Shape;162;p1"/>
          <p:cNvPicPr preferRelativeResize="0"/>
          <p:nvPr/>
        </p:nvPicPr>
        <p:blipFill>
          <a:blip r:embed="rId3">
            <a:alphaModFix/>
          </a:blip>
          <a:stretch>
            <a:fillRect/>
          </a:stretch>
        </p:blipFill>
        <p:spPr>
          <a:xfrm>
            <a:off x="7581899" y="5528199"/>
            <a:ext cx="1214425" cy="12144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11"/>
          <p:cNvSpPr txBox="1"/>
          <p:nvPr>
            <p:ph idx="1" type="body"/>
          </p:nvPr>
        </p:nvSpPr>
        <p:spPr>
          <a:xfrm>
            <a:off x="457200" y="762000"/>
            <a:ext cx="8229600" cy="3429000"/>
          </a:xfrm>
          <a:prstGeom prst="rect">
            <a:avLst/>
          </a:prstGeom>
          <a:noFill/>
          <a:ln>
            <a:noFill/>
          </a:ln>
        </p:spPr>
        <p:txBody>
          <a:bodyPr anchorCtr="0" anchor="t" bIns="45700" lIns="91425" spcFirstLastPara="1" rIns="91425" wrap="square" tIns="45700">
            <a:noAutofit/>
          </a:bodyPr>
          <a:lstStyle/>
          <a:p>
            <a:pPr indent="-190500" lvl="0" marL="342900" rtl="0" algn="l">
              <a:lnSpc>
                <a:spcPct val="9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190500" lvl="0" marL="342900" rtl="0" algn="l">
              <a:lnSpc>
                <a:spcPct val="9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rtl="0" algn="l">
              <a:lnSpc>
                <a:spcPct val="9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Bir iş yaparken, çalışılan konuya ya da yapılan işe dikkatini verememe hemen hemen her insanın yaşadığı temel sorunlardan biridir. </a:t>
            </a:r>
            <a:endParaRPr/>
          </a:p>
        </p:txBody>
      </p:sp>
      <p:pic>
        <p:nvPicPr>
          <p:cNvPr descr="fft2mm2074737" id="216" name="Google Shape;216;p11"/>
          <p:cNvPicPr preferRelativeResize="0"/>
          <p:nvPr/>
        </p:nvPicPr>
        <p:blipFill rotWithShape="1">
          <a:blip r:embed="rId3">
            <a:alphaModFix/>
          </a:blip>
          <a:srcRect b="0" l="0" r="0" t="0"/>
          <a:stretch/>
        </p:blipFill>
        <p:spPr>
          <a:xfrm>
            <a:off x="2133600" y="4114800"/>
            <a:ext cx="6381750" cy="23622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1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omic Sans MS"/>
              <a:ea typeface="Comic Sans MS"/>
              <a:cs typeface="Comic Sans MS"/>
              <a:sym typeface="Comic Sans MS"/>
            </a:endParaRPr>
          </a:p>
        </p:txBody>
      </p:sp>
      <p:sp>
        <p:nvSpPr>
          <p:cNvPr id="222" name="Google Shape;222;p1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Dikkat, diğer bilişsel becerilerimizin doğru çalışması için gereklidir, işte bu yüzden </a:t>
            </a:r>
            <a:r>
              <a:rPr b="1" i="0" lang="en-US" sz="3200" u="none">
                <a:solidFill>
                  <a:schemeClr val="dk1"/>
                </a:solidFill>
                <a:latin typeface="Comic Sans MS"/>
                <a:ea typeface="Comic Sans MS"/>
                <a:cs typeface="Comic Sans MS"/>
                <a:sym typeface="Comic Sans MS"/>
              </a:rPr>
              <a:t>dikkat süreçlerinde oluşacak bir bozulma herhangi bir gündelik aktivitenin yapılmasını zorlaştırabilir</a:t>
            </a:r>
            <a:r>
              <a:rPr b="0" i="0" lang="en-US" sz="3200" u="none">
                <a:solidFill>
                  <a:schemeClr val="dk1"/>
                </a:solidFill>
                <a:latin typeface="Comic Sans MS"/>
                <a:ea typeface="Comic Sans MS"/>
                <a:cs typeface="Comic Sans MS"/>
                <a:sym typeface="Comic Sans MS"/>
              </a:rPr>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1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Dikkatimizi toplayamama sonucunda bazı sorunlarla karşılaşabiliriz. </a:t>
            </a:r>
            <a:endParaRPr/>
          </a:p>
        </p:txBody>
      </p:sp>
      <p:sp>
        <p:nvSpPr>
          <p:cNvPr id="228" name="Google Shape;228;p1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Derslere veya yaptığımız işe odaklanamama, </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Anlatılanları dinlerken bir anda başka başka hayallere dalma,</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Bir işle meşgulken dış uyarıcılardan (önemsiz bir ses veya hareket) kolay etkilenme, ilgiyi o yöne kaydırma,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sp>
        <p:nvSpPr>
          <p:cNvPr id="233" name="Google Shape;233;p1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omic Sans MS"/>
              <a:ea typeface="Comic Sans MS"/>
              <a:cs typeface="Comic Sans MS"/>
              <a:sym typeface="Comic Sans MS"/>
            </a:endParaRPr>
          </a:p>
        </p:txBody>
      </p:sp>
      <p:sp>
        <p:nvSpPr>
          <p:cNvPr id="234" name="Google Shape;234;p1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İlginin başka bir yöne kayması ile asıl konuyu kaçırma,</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Eşyaları koyduğunuz yeri unutarak kaybetme,</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Detayları gözden kaçırıp basit hatalar yapma,</a:t>
            </a:r>
            <a:endParaRPr/>
          </a:p>
          <a:p>
            <a:pPr indent="-139700" lvl="0" marL="342900" marR="0" rtl="0" algn="l">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Google Shape;239;p1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omic Sans MS"/>
              <a:ea typeface="Comic Sans MS"/>
              <a:cs typeface="Comic Sans MS"/>
              <a:sym typeface="Comic Sans MS"/>
            </a:endParaRPr>
          </a:p>
        </p:txBody>
      </p:sp>
      <p:sp>
        <p:nvSpPr>
          <p:cNvPr id="240" name="Google Shape;240;p1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Konuşurken konuyu toparlayamama,</a:t>
            </a:r>
            <a:endParaRPr/>
          </a:p>
          <a:p>
            <a:pPr indent="-139700" lvl="0" marL="342900" marR="0" rtl="0" algn="l">
              <a:lnSpc>
                <a:spcPct val="100000"/>
              </a:lnSpc>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Ödev, iş ve benzeri konsantrasyon gerektiren etkinliklerden uzaklaşma isteği</a:t>
            </a:r>
            <a:endParaRPr/>
          </a:p>
          <a:p>
            <a:pPr indent="-139700" lvl="0" marL="342900" marR="0" rtl="0" algn="l">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Google Shape;245;p16"/>
          <p:cNvSpPr txBox="1"/>
          <p:nvPr>
            <p:ph idx="1" type="body"/>
          </p:nvPr>
        </p:nvSpPr>
        <p:spPr>
          <a:xfrm>
            <a:off x="457200" y="838200"/>
            <a:ext cx="8229600" cy="5287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Dikkat dahil tüm bilişsel beceriler çalıştırılabilir ve geliştirilebilir. </a:t>
            </a:r>
            <a:endParaRPr/>
          </a:p>
          <a:p>
            <a:pPr indent="-139700" lvl="0" marL="342900" rtl="0" algn="l">
              <a:lnSpc>
                <a:spcPct val="100000"/>
              </a:lnSpc>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a:p>
            <a:pPr indent="-342900" lvl="0" marL="34290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Dikkati konu üzerinde toplama bir alışkanlık işi olduğuna göre, bu alışkanlığı kazanabilmek için izlenecek belirli yollar vardır. </a:t>
            </a:r>
            <a:endParaRPr/>
          </a:p>
          <a:p>
            <a:pPr indent="-139700" lvl="0" marL="342900" rtl="0" algn="l">
              <a:lnSpc>
                <a:spcPct val="100000"/>
              </a:lnSpc>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a:p>
            <a:pPr indent="-139700" lvl="0" marL="342900" rtl="0" algn="l">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9" name="Shape 249"/>
        <p:cNvGrpSpPr/>
        <p:nvPr/>
      </p:nvGrpSpPr>
      <p:grpSpPr>
        <a:xfrm>
          <a:off x="0" y="0"/>
          <a:ext cx="0" cy="0"/>
          <a:chOff x="0" y="0"/>
          <a:chExt cx="0" cy="0"/>
        </a:xfrm>
      </p:grpSpPr>
      <p:sp>
        <p:nvSpPr>
          <p:cNvPr id="250" name="Google Shape;250;p1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br>
              <a:rPr b="0" i="0" lang="en-US" sz="4400" u="none">
                <a:solidFill>
                  <a:schemeClr val="dk1"/>
                </a:solidFill>
                <a:latin typeface="Comic Sans MS"/>
                <a:ea typeface="Comic Sans MS"/>
                <a:cs typeface="Comic Sans MS"/>
                <a:sym typeface="Comic Sans MS"/>
              </a:rPr>
            </a:br>
            <a:endParaRPr/>
          </a:p>
        </p:txBody>
      </p:sp>
      <p:sp>
        <p:nvSpPr>
          <p:cNvPr id="251" name="Google Shape;251;p17"/>
          <p:cNvSpPr txBox="1"/>
          <p:nvPr>
            <p:ph idx="1" type="body"/>
          </p:nvPr>
        </p:nvSpPr>
        <p:spPr>
          <a:xfrm>
            <a:off x="381000" y="1524000"/>
            <a:ext cx="7696200" cy="3657600"/>
          </a:xfrm>
          <a:prstGeom prst="rect">
            <a:avLst/>
          </a:prstGeom>
          <a:noFill/>
          <a:ln>
            <a:noFill/>
          </a:ln>
        </p:spPr>
        <p:txBody>
          <a:bodyPr anchorCtr="0" anchor="t" bIns="45700" lIns="91425" spcFirstLastPara="1" rIns="91425" wrap="square" tIns="45700">
            <a:noAutofit/>
          </a:bodyPr>
          <a:lstStyle/>
          <a:p>
            <a:pPr indent="-215900" lvl="0" marL="342900" rtl="0" algn="l">
              <a:lnSpc>
                <a:spcPct val="80000"/>
              </a:lnSpc>
              <a:spcBef>
                <a:spcPts val="0"/>
              </a:spcBef>
              <a:spcAft>
                <a:spcPts val="0"/>
              </a:spcAft>
              <a:buClr>
                <a:schemeClr val="dk1"/>
              </a:buClr>
              <a:buSzPts val="2000"/>
              <a:buFont typeface="Comic Sans MS"/>
              <a:buNone/>
            </a:pPr>
            <a:r>
              <a:t/>
            </a:r>
            <a:endParaRPr b="0" i="0" sz="2000" u="none">
              <a:solidFill>
                <a:schemeClr val="dk1"/>
              </a:solidFill>
              <a:latin typeface="Comic Sans MS"/>
              <a:ea typeface="Comic Sans MS"/>
              <a:cs typeface="Comic Sans MS"/>
              <a:sym typeface="Comic Sans MS"/>
            </a:endParaRPr>
          </a:p>
          <a:p>
            <a:pPr indent="-342900" lvl="0" marL="342900" rtl="0" algn="l">
              <a:lnSpc>
                <a:spcPct val="80000"/>
              </a:lnSpc>
              <a:spcBef>
                <a:spcPts val="400"/>
              </a:spcBef>
              <a:spcAft>
                <a:spcPts val="0"/>
              </a:spcAft>
              <a:buClr>
                <a:schemeClr val="dk1"/>
              </a:buClr>
              <a:buSzPts val="2000"/>
              <a:buFont typeface="Comic Sans MS"/>
              <a:buNone/>
            </a:pPr>
            <a:r>
              <a:t/>
            </a:r>
            <a:endParaRPr b="0" i="0" sz="2000" u="none">
              <a:solidFill>
                <a:schemeClr val="dk1"/>
              </a:solidFill>
              <a:latin typeface="Comic Sans MS"/>
              <a:ea typeface="Comic Sans MS"/>
              <a:cs typeface="Comic Sans MS"/>
              <a:sym typeface="Comic Sans MS"/>
            </a:endParaRPr>
          </a:p>
          <a:p>
            <a:pPr indent="-342900" lvl="0" marL="342900" rtl="0" algn="l">
              <a:lnSpc>
                <a:spcPct val="80000"/>
              </a:lnSpc>
              <a:spcBef>
                <a:spcPts val="400"/>
              </a:spcBef>
              <a:spcAft>
                <a:spcPts val="0"/>
              </a:spcAft>
              <a:buClr>
                <a:schemeClr val="dk1"/>
              </a:buClr>
              <a:buSzPts val="2000"/>
              <a:buFont typeface="Comic Sans MS"/>
              <a:buChar char="•"/>
            </a:pPr>
            <a:r>
              <a:rPr b="0" i="0" lang="en-US" sz="2000" u="sng">
                <a:solidFill>
                  <a:schemeClr val="dk1"/>
                </a:solidFill>
                <a:latin typeface="Comic Sans MS"/>
                <a:ea typeface="Comic Sans MS"/>
                <a:cs typeface="Comic Sans MS"/>
                <a:sym typeface="Comic Sans MS"/>
              </a:rPr>
              <a:t>Çalışma Amacını Belirlemek:</a:t>
            </a:r>
            <a:r>
              <a:rPr b="0" i="0" lang="en-US" sz="2000" u="none">
                <a:solidFill>
                  <a:schemeClr val="dk1"/>
                </a:solidFill>
                <a:latin typeface="Comic Sans MS"/>
                <a:ea typeface="Comic Sans MS"/>
                <a:cs typeface="Comic Sans MS"/>
                <a:sym typeface="Comic Sans MS"/>
              </a:rPr>
              <a:t> Yapılan işin amacını bilmek, kişinin bu işi benimseyip, ona sahip çıkmasına ve iş için kendisini güdülemesine yardımcı olur.</a:t>
            </a:r>
            <a:endParaRPr/>
          </a:p>
          <a:p>
            <a:pPr indent="-342900" lvl="0" marL="342900" rtl="0" algn="l">
              <a:lnSpc>
                <a:spcPct val="80000"/>
              </a:lnSpc>
              <a:spcBef>
                <a:spcPts val="400"/>
              </a:spcBef>
              <a:spcAft>
                <a:spcPts val="0"/>
              </a:spcAft>
              <a:buClr>
                <a:schemeClr val="dk1"/>
              </a:buClr>
              <a:buSzPts val="2000"/>
              <a:buFont typeface="Comic Sans MS"/>
              <a:buChar char="•"/>
            </a:pPr>
            <a:r>
              <a:rPr b="0" i="0" lang="en-US" sz="2000" u="sng">
                <a:solidFill>
                  <a:schemeClr val="dk1"/>
                </a:solidFill>
                <a:latin typeface="Comic Sans MS"/>
                <a:ea typeface="Comic Sans MS"/>
                <a:cs typeface="Comic Sans MS"/>
                <a:sym typeface="Comic Sans MS"/>
              </a:rPr>
              <a:t>Gerekli Koşulları Oluşturma</a:t>
            </a:r>
            <a:r>
              <a:rPr b="0" i="0" lang="en-US" sz="2000" u="none">
                <a:solidFill>
                  <a:schemeClr val="dk1"/>
                </a:solidFill>
                <a:latin typeface="Comic Sans MS"/>
                <a:ea typeface="Comic Sans MS"/>
                <a:cs typeface="Comic Sans MS"/>
                <a:sym typeface="Comic Sans MS"/>
              </a:rPr>
              <a:t>k: Neyi, ne zaman, nerede ve nasıl çalışacağını bilmeyen bir kişinin, yapacağı çalışma için, gerekli olan dikkati gösterebileceğini söylemek olanaksızdır. </a:t>
            </a:r>
            <a:endParaRPr/>
          </a:p>
          <a:p>
            <a:pPr indent="-342900" lvl="0" marL="342900" rtl="0" algn="l">
              <a:lnSpc>
                <a:spcPct val="80000"/>
              </a:lnSpc>
              <a:spcBef>
                <a:spcPts val="400"/>
              </a:spcBef>
              <a:spcAft>
                <a:spcPts val="0"/>
              </a:spcAft>
              <a:buClr>
                <a:schemeClr val="dk1"/>
              </a:buClr>
              <a:buSzPts val="2000"/>
              <a:buFont typeface="Comic Sans MS"/>
              <a:buChar char="•"/>
            </a:pPr>
            <a:r>
              <a:rPr b="0" i="0" lang="en-US" sz="2000" u="sng">
                <a:solidFill>
                  <a:schemeClr val="dk1"/>
                </a:solidFill>
                <a:latin typeface="Comic Sans MS"/>
                <a:ea typeface="Comic Sans MS"/>
                <a:cs typeface="Comic Sans MS"/>
                <a:sym typeface="Comic Sans MS"/>
              </a:rPr>
              <a:t>Konuya Merak Duymak:</a:t>
            </a:r>
            <a:r>
              <a:rPr b="0" i="0" lang="en-US" sz="2000" u="none">
                <a:solidFill>
                  <a:schemeClr val="dk1"/>
                </a:solidFill>
                <a:latin typeface="Comic Sans MS"/>
                <a:ea typeface="Comic Sans MS"/>
                <a:cs typeface="Comic Sans MS"/>
                <a:sym typeface="Comic Sans MS"/>
              </a:rPr>
              <a:t> Dikkati toplamayı sağlayan itici güçtür. Bir şey ancak merak edildiği oranda öğrenilir.</a:t>
            </a:r>
            <a:endParaRPr/>
          </a:p>
          <a:p>
            <a:pPr indent="-342900" lvl="0" marL="342900" rtl="0" algn="l">
              <a:lnSpc>
                <a:spcPct val="80000"/>
              </a:lnSpc>
              <a:spcBef>
                <a:spcPts val="400"/>
              </a:spcBef>
              <a:spcAft>
                <a:spcPts val="0"/>
              </a:spcAft>
              <a:buClr>
                <a:schemeClr val="dk1"/>
              </a:buClr>
              <a:buSzPts val="2000"/>
              <a:buFont typeface="Comic Sans MS"/>
              <a:buNone/>
            </a:pPr>
            <a:r>
              <a:t/>
            </a:r>
            <a:endParaRPr b="0" i="0" sz="2000" u="none">
              <a:solidFill>
                <a:schemeClr val="dk1"/>
              </a:solidFill>
              <a:latin typeface="Comic Sans MS"/>
              <a:ea typeface="Comic Sans MS"/>
              <a:cs typeface="Comic Sans MS"/>
              <a:sym typeface="Comic Sans MS"/>
            </a:endParaRPr>
          </a:p>
          <a:p>
            <a:pPr indent="-215900" lvl="0" marL="342900" rtl="0" algn="l">
              <a:lnSpc>
                <a:spcPct val="80000"/>
              </a:lnSpc>
              <a:spcBef>
                <a:spcPts val="400"/>
              </a:spcBef>
              <a:spcAft>
                <a:spcPts val="0"/>
              </a:spcAft>
              <a:buClr>
                <a:schemeClr val="dk1"/>
              </a:buClr>
              <a:buSzPts val="2000"/>
              <a:buFont typeface="Comic Sans MS"/>
              <a:buNone/>
            </a:pPr>
            <a:r>
              <a:t/>
            </a:r>
            <a:endParaRPr b="0" i="0" sz="2000" u="none">
              <a:solidFill>
                <a:schemeClr val="dk1"/>
              </a:solidFill>
              <a:latin typeface="Comic Sans MS"/>
              <a:ea typeface="Comic Sans MS"/>
              <a:cs typeface="Comic Sans MS"/>
              <a:sym typeface="Comic Sans MS"/>
            </a:endParaRPr>
          </a:p>
          <a:p>
            <a:pPr indent="-342900" lvl="0" marL="342900" rtl="0" algn="l">
              <a:lnSpc>
                <a:spcPct val="80000"/>
              </a:lnSpc>
              <a:spcBef>
                <a:spcPts val="400"/>
              </a:spcBef>
              <a:spcAft>
                <a:spcPts val="0"/>
              </a:spcAft>
              <a:buClr>
                <a:schemeClr val="dk1"/>
              </a:buClr>
              <a:buSzPts val="2000"/>
              <a:buFont typeface="Comic Sans MS"/>
              <a:buNone/>
            </a:pPr>
            <a:br>
              <a:rPr b="0" i="0" lang="en-US" sz="2000" u="none">
                <a:solidFill>
                  <a:schemeClr val="dk1"/>
                </a:solidFill>
                <a:latin typeface="Comic Sans MS"/>
                <a:ea typeface="Comic Sans MS"/>
                <a:cs typeface="Comic Sans MS"/>
                <a:sym typeface="Comic Sans MS"/>
              </a:rPr>
            </a:b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Google Shape;256;p1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omic Sans MS"/>
              <a:ea typeface="Comic Sans MS"/>
              <a:cs typeface="Comic Sans MS"/>
              <a:sym typeface="Comic Sans MS"/>
            </a:endParaRPr>
          </a:p>
        </p:txBody>
      </p:sp>
      <p:sp>
        <p:nvSpPr>
          <p:cNvPr id="257" name="Google Shape;257;p1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0" lvl="0" marL="0" rtl="0" algn="ctr">
              <a:lnSpc>
                <a:spcPct val="80000"/>
              </a:lnSpc>
              <a:spcBef>
                <a:spcPts val="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a:t>
            </a:r>
            <a:endParaRPr/>
          </a:p>
          <a:p>
            <a:pPr indent="0" lvl="0" marL="0" rtl="0" algn="l">
              <a:lnSpc>
                <a:spcPct val="80000"/>
              </a:lnSpc>
              <a:spcBef>
                <a:spcPts val="400"/>
              </a:spcBef>
              <a:spcAft>
                <a:spcPts val="0"/>
              </a:spcAft>
              <a:buClr>
                <a:schemeClr val="dk1"/>
              </a:buClr>
              <a:buSzPts val="2000"/>
              <a:buFont typeface="Comic Sans MS"/>
              <a:buNone/>
            </a:pPr>
            <a:r>
              <a:rPr b="0" i="0" lang="en-US" sz="2000" u="sng">
                <a:solidFill>
                  <a:schemeClr val="dk1"/>
                </a:solidFill>
                <a:latin typeface="Comic Sans MS"/>
                <a:ea typeface="Comic Sans MS"/>
                <a:cs typeface="Comic Sans MS"/>
                <a:sym typeface="Comic Sans MS"/>
              </a:rPr>
              <a:t>Çalışma Ortamını Düzenlemek: </a:t>
            </a:r>
            <a:r>
              <a:rPr b="0" i="0" lang="en-US" sz="2000" u="none">
                <a:solidFill>
                  <a:schemeClr val="dk1"/>
                </a:solidFill>
                <a:latin typeface="Comic Sans MS"/>
                <a:ea typeface="Comic Sans MS"/>
                <a:cs typeface="Comic Sans MS"/>
                <a:sym typeface="Comic Sans MS"/>
              </a:rPr>
              <a:t>Çalışma ortamında dikkati toplamayı zorlaştıran fiziksel koşullar çalışma için uygun duruma getirildiğinde, dikkat, konuya daha kolaylıkla toplanabilmektedir. Öğrenme için en uygun fiziksel koşulları yaratmaya çalışmak, dikkatin toplanabilmesi için bir gerekliliktir.</a:t>
            </a:r>
            <a:endParaRPr/>
          </a:p>
          <a:p>
            <a:pPr indent="0" lvl="0" marL="0" rtl="0" algn="l">
              <a:lnSpc>
                <a:spcPct val="80000"/>
              </a:lnSpc>
              <a:spcBef>
                <a:spcPts val="400"/>
              </a:spcBef>
              <a:spcAft>
                <a:spcPts val="0"/>
              </a:spcAft>
              <a:buClr>
                <a:schemeClr val="dk1"/>
              </a:buClr>
              <a:buSzPts val="2000"/>
              <a:buFont typeface="Comic Sans MS"/>
              <a:buNone/>
            </a:pPr>
            <a:r>
              <a:rPr b="0" i="0" lang="en-US" sz="2000" u="sng">
                <a:solidFill>
                  <a:schemeClr val="dk1"/>
                </a:solidFill>
                <a:latin typeface="Comic Sans MS"/>
                <a:ea typeface="Comic Sans MS"/>
                <a:cs typeface="Comic Sans MS"/>
                <a:sym typeface="Comic Sans MS"/>
              </a:rPr>
              <a:t>Planlı Çalışmak: </a:t>
            </a:r>
            <a:r>
              <a:rPr b="0" i="0" lang="en-US" sz="2000" u="none">
                <a:solidFill>
                  <a:schemeClr val="dk1"/>
                </a:solidFill>
                <a:latin typeface="Comic Sans MS"/>
                <a:ea typeface="Comic Sans MS"/>
                <a:cs typeface="Comic Sans MS"/>
                <a:sym typeface="Comic Sans MS"/>
              </a:rPr>
              <a:t>Dikkatin konuya toplanmasına yardımcı olan bir alışkanlıktır. Planlı çalışma yoluyla kendinizi  konuya  daha kolay verebilirsiniz ve dikkatinizin hemen dağılmasını da önleyerek çalışmada etkililik süresini arttırabilirsiniz.</a:t>
            </a:r>
            <a:endParaRPr/>
          </a:p>
          <a:p>
            <a:pPr indent="0" lvl="0" marL="0" rtl="0" algn="l">
              <a:lnSpc>
                <a:spcPct val="80000"/>
              </a:lnSpc>
              <a:spcBef>
                <a:spcPts val="400"/>
              </a:spcBef>
              <a:spcAft>
                <a:spcPts val="0"/>
              </a:spcAft>
              <a:buClr>
                <a:schemeClr val="dk1"/>
              </a:buClr>
              <a:buSzPts val="2000"/>
              <a:buFont typeface="Comic Sans MS"/>
              <a:buNone/>
            </a:pPr>
            <a:r>
              <a:t/>
            </a:r>
            <a:endParaRPr b="0" i="0" sz="2000" u="none">
              <a:solidFill>
                <a:schemeClr val="dk1"/>
              </a:solidFill>
              <a:latin typeface="Comic Sans MS"/>
              <a:ea typeface="Comic Sans MS"/>
              <a:cs typeface="Comic Sans MS"/>
              <a:sym typeface="Comic Sans MS"/>
            </a:endParaRPr>
          </a:p>
          <a:p>
            <a:pPr indent="0" lvl="0" marL="0" rtl="0" algn="l">
              <a:lnSpc>
                <a:spcPct val="80000"/>
              </a:lnSpc>
              <a:spcBef>
                <a:spcPts val="400"/>
              </a:spcBef>
              <a:spcAft>
                <a:spcPts val="0"/>
              </a:spcAft>
              <a:buClr>
                <a:schemeClr val="dk1"/>
              </a:buClr>
              <a:buSzPts val="2000"/>
              <a:buFont typeface="Comic Sans MS"/>
              <a:buNone/>
            </a:pPr>
            <a:r>
              <a:t/>
            </a:r>
            <a:endParaRPr b="0" i="0" sz="2000" u="none">
              <a:solidFill>
                <a:schemeClr val="dk1"/>
              </a:solidFill>
              <a:latin typeface="Comic Sans MS"/>
              <a:ea typeface="Comic Sans MS"/>
              <a:cs typeface="Comic Sans MS"/>
              <a:sym typeface="Comic Sans MS"/>
            </a:endParaRPr>
          </a:p>
          <a:p>
            <a:pPr indent="-215900" lvl="0" marL="342900" rtl="0" algn="l">
              <a:spcBef>
                <a:spcPts val="400"/>
              </a:spcBef>
              <a:spcAft>
                <a:spcPts val="0"/>
              </a:spcAft>
              <a:buClr>
                <a:schemeClr val="dk1"/>
              </a:buClr>
              <a:buSzPts val="2000"/>
              <a:buFont typeface="Comic Sans MS"/>
              <a:buNone/>
            </a:pPr>
            <a:r>
              <a:t/>
            </a:r>
            <a:endParaRPr b="0" i="0" sz="2000" u="none">
              <a:solidFill>
                <a:schemeClr val="dk1"/>
              </a:solidFill>
              <a:latin typeface="Comic Sans MS"/>
              <a:ea typeface="Comic Sans MS"/>
              <a:cs typeface="Comic Sans MS"/>
              <a:sym typeface="Comic Sans M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Google Shape;262;p1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omic Sans MS"/>
              <a:ea typeface="Comic Sans MS"/>
              <a:cs typeface="Comic Sans MS"/>
              <a:sym typeface="Comic Sans MS"/>
            </a:endParaRPr>
          </a:p>
        </p:txBody>
      </p:sp>
      <p:sp>
        <p:nvSpPr>
          <p:cNvPr id="263" name="Google Shape;263;p1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0" lvl="0" marL="0" rtl="0" algn="ctr">
              <a:lnSpc>
                <a:spcPct val="80000"/>
              </a:lnSpc>
              <a:spcBef>
                <a:spcPts val="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a:t>
            </a:r>
            <a:endParaRPr/>
          </a:p>
          <a:p>
            <a:pPr indent="0" lvl="0" marL="0" rtl="0" algn="l">
              <a:lnSpc>
                <a:spcPct val="80000"/>
              </a:lnSpc>
              <a:spcBef>
                <a:spcPts val="400"/>
              </a:spcBef>
              <a:spcAft>
                <a:spcPts val="0"/>
              </a:spcAft>
              <a:buClr>
                <a:schemeClr val="dk1"/>
              </a:buClr>
              <a:buSzPts val="2000"/>
              <a:buFont typeface="Comic Sans MS"/>
              <a:buNone/>
            </a:pPr>
            <a:r>
              <a:rPr b="0" i="0" lang="en-US" sz="2000" u="sng">
                <a:solidFill>
                  <a:schemeClr val="dk1"/>
                </a:solidFill>
                <a:latin typeface="Comic Sans MS"/>
                <a:ea typeface="Comic Sans MS"/>
                <a:cs typeface="Comic Sans MS"/>
                <a:sym typeface="Comic Sans MS"/>
              </a:rPr>
              <a:t>Hedef Belirlemek: </a:t>
            </a:r>
            <a:r>
              <a:rPr b="0" i="0" lang="en-US" sz="2000" u="none">
                <a:solidFill>
                  <a:schemeClr val="dk1"/>
                </a:solidFill>
                <a:latin typeface="Comic Sans MS"/>
                <a:ea typeface="Comic Sans MS"/>
                <a:cs typeface="Comic Sans MS"/>
                <a:sym typeface="Comic Sans MS"/>
              </a:rPr>
              <a:t>Hedef doğrultusundaki bu tür bir çalışma kararlılığı, dikkati toplamada itici güç olacaktır. </a:t>
            </a:r>
            <a:endParaRPr/>
          </a:p>
          <a:p>
            <a:pPr indent="0" lvl="0" marL="0" rtl="0" algn="l">
              <a:lnSpc>
                <a:spcPct val="80000"/>
              </a:lnSpc>
              <a:spcBef>
                <a:spcPts val="400"/>
              </a:spcBef>
              <a:spcAft>
                <a:spcPts val="0"/>
              </a:spcAft>
              <a:buClr>
                <a:schemeClr val="dk1"/>
              </a:buClr>
              <a:buSzPts val="2000"/>
              <a:buFont typeface="Comic Sans MS"/>
              <a:buNone/>
            </a:pPr>
            <a:r>
              <a:t/>
            </a:r>
            <a:endParaRPr b="0" i="0" sz="2000" u="none">
              <a:solidFill>
                <a:schemeClr val="dk1"/>
              </a:solidFill>
              <a:latin typeface="Comic Sans MS"/>
              <a:ea typeface="Comic Sans MS"/>
              <a:cs typeface="Comic Sans MS"/>
              <a:sym typeface="Comic Sans MS"/>
            </a:endParaRPr>
          </a:p>
          <a:p>
            <a:pPr indent="0" lvl="0" marL="0" rtl="0" algn="l">
              <a:lnSpc>
                <a:spcPct val="80000"/>
              </a:lnSpc>
              <a:spcBef>
                <a:spcPts val="400"/>
              </a:spcBef>
              <a:spcAft>
                <a:spcPts val="0"/>
              </a:spcAft>
              <a:buClr>
                <a:schemeClr val="dk1"/>
              </a:buClr>
              <a:buSzPts val="2000"/>
              <a:buFont typeface="Comic Sans MS"/>
              <a:buNone/>
            </a:pPr>
            <a:r>
              <a:rPr b="0" i="0" lang="en-US" sz="2000" u="sng">
                <a:solidFill>
                  <a:schemeClr val="dk1"/>
                </a:solidFill>
                <a:latin typeface="Comic Sans MS"/>
                <a:ea typeface="Comic Sans MS"/>
                <a:cs typeface="Comic Sans MS"/>
                <a:sym typeface="Comic Sans MS"/>
              </a:rPr>
              <a:t>Kendine Güvenmek: </a:t>
            </a:r>
            <a:r>
              <a:rPr b="0" i="0" lang="en-US" sz="2000" u="none">
                <a:solidFill>
                  <a:schemeClr val="dk1"/>
                </a:solidFill>
                <a:latin typeface="Comic Sans MS"/>
                <a:ea typeface="Comic Sans MS"/>
                <a:cs typeface="Comic Sans MS"/>
                <a:sym typeface="Comic Sans MS"/>
              </a:rPr>
              <a:t>İnsanın yaptığı çalışmaya kendini vermesi, her şeyden önce o işin üstesinden geleceği konusunda kendine güvenmesini gerektirir.</a:t>
            </a:r>
            <a:endParaRPr/>
          </a:p>
          <a:p>
            <a:pPr indent="0" lvl="0" marL="0" rtl="0" algn="l">
              <a:lnSpc>
                <a:spcPct val="80000"/>
              </a:lnSpc>
              <a:spcBef>
                <a:spcPts val="400"/>
              </a:spcBef>
              <a:spcAft>
                <a:spcPts val="0"/>
              </a:spcAft>
              <a:buClr>
                <a:schemeClr val="dk1"/>
              </a:buClr>
              <a:buSzPts val="2000"/>
              <a:buFont typeface="Comic Sans MS"/>
              <a:buNone/>
            </a:pPr>
            <a:r>
              <a:t/>
            </a:r>
            <a:endParaRPr b="0" i="0" sz="2000" u="none">
              <a:solidFill>
                <a:schemeClr val="dk1"/>
              </a:solidFill>
              <a:latin typeface="Comic Sans MS"/>
              <a:ea typeface="Comic Sans MS"/>
              <a:cs typeface="Comic Sans MS"/>
              <a:sym typeface="Comic Sans MS"/>
            </a:endParaRPr>
          </a:p>
          <a:p>
            <a:pPr indent="0" lvl="0" marL="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Düzenli beslenme, ruhsal ve fiziksel olarak sağlıklı olma hali, dinlenmiş bir zihin ve beden de dikkatimizi toplamamızda yardımcı olacaktır.</a:t>
            </a:r>
            <a:endParaRPr/>
          </a:p>
          <a:p>
            <a:pPr indent="0" lvl="0" marL="0" rtl="0" algn="l">
              <a:lnSpc>
                <a:spcPct val="80000"/>
              </a:lnSpc>
              <a:spcBef>
                <a:spcPts val="400"/>
              </a:spcBef>
              <a:spcAft>
                <a:spcPts val="0"/>
              </a:spcAft>
              <a:buClr>
                <a:schemeClr val="dk1"/>
              </a:buClr>
              <a:buSzPts val="2000"/>
              <a:buFont typeface="Comic Sans MS"/>
              <a:buNone/>
            </a:pPr>
            <a:br>
              <a:rPr b="0" i="0" lang="en-US" sz="2000" u="none">
                <a:solidFill>
                  <a:schemeClr val="dk1"/>
                </a:solidFill>
                <a:latin typeface="Comic Sans MS"/>
                <a:ea typeface="Comic Sans MS"/>
                <a:cs typeface="Comic Sans MS"/>
                <a:sym typeface="Comic Sans MS"/>
              </a:rPr>
            </a:br>
            <a:endParaRPr/>
          </a:p>
          <a:p>
            <a:pPr indent="-215900" lvl="0" marL="342900" rtl="0" algn="l">
              <a:spcBef>
                <a:spcPts val="400"/>
              </a:spcBef>
              <a:spcAft>
                <a:spcPts val="0"/>
              </a:spcAft>
              <a:buClr>
                <a:schemeClr val="dk1"/>
              </a:buClr>
              <a:buSzPts val="2000"/>
              <a:buFont typeface="Comic Sans MS"/>
              <a:buNone/>
            </a:pPr>
            <a:r>
              <a:t/>
            </a:r>
            <a:endParaRPr b="0" i="0" sz="2000" u="none">
              <a:solidFill>
                <a:schemeClr val="dk1"/>
              </a:solidFill>
              <a:latin typeface="Comic Sans MS"/>
              <a:ea typeface="Comic Sans MS"/>
              <a:cs typeface="Comic Sans MS"/>
              <a:sym typeface="Comic Sans M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Google Shape;268;p2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omic Sans MS"/>
              <a:ea typeface="Comic Sans MS"/>
              <a:cs typeface="Comic Sans MS"/>
              <a:sym typeface="Comic Sans MS"/>
            </a:endParaRPr>
          </a:p>
        </p:txBody>
      </p:sp>
      <p:sp>
        <p:nvSpPr>
          <p:cNvPr id="269" name="Google Shape;269;p2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Nasıl ki kullandıkça vücudumuzun kas sistemi gelişiyorsa zihinsel becerilerin kullanılmasıyla beyin faaliyetlerinde de gelişmeler görülecektir. Çocuklarda dikkatin ve zihinsel becerilerin gelişmesi için egzersizlere </a:t>
            </a:r>
            <a:r>
              <a:rPr b="1" i="0" lang="en-US" sz="3200" u="none">
                <a:solidFill>
                  <a:schemeClr val="dk1"/>
                </a:solidFill>
                <a:latin typeface="Comic Sans MS"/>
                <a:ea typeface="Comic Sans MS"/>
                <a:cs typeface="Comic Sans MS"/>
                <a:sym typeface="Comic Sans MS"/>
              </a:rPr>
              <a:t>ihtiyaç</a:t>
            </a:r>
            <a:r>
              <a:rPr b="0" i="0" lang="en-US" sz="3200" u="none">
                <a:solidFill>
                  <a:schemeClr val="dk1"/>
                </a:solidFill>
                <a:latin typeface="Comic Sans MS"/>
                <a:ea typeface="Comic Sans MS"/>
                <a:cs typeface="Comic Sans MS"/>
                <a:sym typeface="Comic Sans MS"/>
              </a:rPr>
              <a:t> vardır.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404040"/>
              </a:buClr>
              <a:buSzPts val="4400"/>
              <a:buFont typeface="Comic Sans MS"/>
              <a:buNone/>
            </a:pPr>
            <a:r>
              <a:rPr b="0" i="0" lang="en-US" sz="4400" u="none">
                <a:solidFill>
                  <a:srgbClr val="404040"/>
                </a:solidFill>
                <a:latin typeface="Comic Sans MS"/>
                <a:ea typeface="Comic Sans MS"/>
                <a:cs typeface="Comic Sans MS"/>
                <a:sym typeface="Comic Sans MS"/>
              </a:rPr>
              <a:t>Dikkat nedir? </a:t>
            </a:r>
            <a:endParaRPr/>
          </a:p>
        </p:txBody>
      </p:sp>
      <p:sp>
        <p:nvSpPr>
          <p:cNvPr id="168" name="Google Shape;168;p3"/>
          <p:cNvSpPr txBox="1"/>
          <p:nvPr>
            <p:ph idx="1" type="body"/>
          </p:nvPr>
        </p:nvSpPr>
        <p:spPr>
          <a:xfrm>
            <a:off x="685800" y="1676400"/>
            <a:ext cx="7696200" cy="3657600"/>
          </a:xfrm>
          <a:prstGeom prst="rect">
            <a:avLst/>
          </a:prstGeom>
          <a:noFill/>
          <a:ln>
            <a:noFill/>
          </a:ln>
        </p:spPr>
        <p:txBody>
          <a:bodyPr anchorCtr="0" anchor="t" bIns="45700" lIns="91425" spcFirstLastPara="1" rIns="91425" wrap="square" tIns="45700">
            <a:noAutofit/>
          </a:bodyPr>
          <a:lstStyle/>
          <a:p>
            <a:pPr indent="-139700" lvl="0" marL="342900" marR="0" rtl="0" algn="l">
              <a:lnSpc>
                <a:spcPct val="100000"/>
              </a:lnSpc>
              <a:spcBef>
                <a:spcPts val="0"/>
              </a:spcBef>
              <a:spcAft>
                <a:spcPts val="0"/>
              </a:spcAft>
              <a:buClr>
                <a:schemeClr val="dk1"/>
              </a:buClr>
              <a:buSzPts val="3200"/>
              <a:buFont typeface="Comic Sans MS"/>
              <a:buNone/>
            </a:pPr>
            <a:r>
              <a:t/>
            </a:r>
            <a:endParaRPr b="0" i="0" sz="3200" u="none" cap="none" strike="noStrike">
              <a:solidFill>
                <a:schemeClr val="dk1"/>
              </a:solidFill>
              <a:latin typeface="Comic Sans MS"/>
              <a:ea typeface="Comic Sans MS"/>
              <a:cs typeface="Comic Sans MS"/>
              <a:sym typeface="Comic Sans MS"/>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Dikkat, ilgili uyarıcıları seçebilme ve onlara yoğunlaşabilme kabiliyetidir. Bu bilişsel beceri çok önemlidir ve gündelik yaşantımızın vazgeçilmez bir parçasıdır. </a:t>
            </a:r>
            <a:endParaRPr/>
          </a:p>
          <a:p>
            <a:pPr indent="-139700" lvl="0" marL="342900" marR="0" rtl="0" algn="l">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Google Shape;274;p2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omic Sans MS"/>
              <a:ea typeface="Comic Sans MS"/>
              <a:cs typeface="Comic Sans MS"/>
              <a:sym typeface="Comic Sans MS"/>
            </a:endParaRPr>
          </a:p>
        </p:txBody>
      </p:sp>
      <p:sp>
        <p:nvSpPr>
          <p:cNvPr id="275" name="Google Shape;275;p2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Çocukların yaşlarına uygun olarak; görsel hafızayı, sözel becerileri, dikkati sürdürebilme ve geliştirebilme, yargılama ve problem çözme becerilerini geliştirmeye katkı sağlayacak bazı çalışmalar yapılabilir.</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Google Shape;280;p2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ZİHİNSEL DİKKAT VE PSİKOMOTOR BECERİLERİ GELİŞTİRİCİ OYUNLAR:</a:t>
            </a:r>
            <a:endParaRPr/>
          </a:p>
        </p:txBody>
      </p:sp>
      <p:sp>
        <p:nvSpPr>
          <p:cNvPr id="281" name="Google Shape;281;p2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Satranç, Dama. Su Doku, Solo Test: Bu tür oyunlar zihinsel süreçlerin gelişimine önemli katkılar sağlar; beyni dinç ve sağlıklı kılar, zihni dinlendirir, üretici düşünceyi geliştirir.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Google Shape;286;p2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ZİHİNSEL DİKKAT VE PSİKOMOTOR BECERİLERİ GELİŞTİRİCİ OYUNLAR:</a:t>
            </a:r>
            <a:endParaRPr/>
          </a:p>
        </p:txBody>
      </p:sp>
      <p:sp>
        <p:nvSpPr>
          <p:cNvPr id="287" name="Google Shape;287;p23"/>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Bilardo, Bowling, Dart, Misket, Beş Taş, Masa ve Kort Tenisi: Bu oyunlar, çocuğun vücut koordinasyonunun gelişmesine katkı sağlar. Bu oyunlar, çocukların nesne, araç-gereç kullanımını, ince motor, kaba motor ve el-göz koordinasyonunu geliştirmede yararlıdır. Geometrik algılama, açı belirleme, hız, mesafe hesaplama ile ilgilidir.</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1" name="Shape 291"/>
        <p:cNvGrpSpPr/>
        <p:nvPr/>
      </p:nvGrpSpPr>
      <p:grpSpPr>
        <a:xfrm>
          <a:off x="0" y="0"/>
          <a:ext cx="0" cy="0"/>
          <a:chOff x="0" y="0"/>
          <a:chExt cx="0" cy="0"/>
        </a:xfrm>
      </p:grpSpPr>
      <p:sp>
        <p:nvSpPr>
          <p:cNvPr id="292" name="Google Shape;292;p2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ZİHİNSEL DİKKAT VE PSİKOMOTOR BECERİLERİ GELİŞTİRİCİ OYUNLAR:</a:t>
            </a:r>
            <a:endParaRPr/>
          </a:p>
        </p:txBody>
      </p:sp>
      <p:sp>
        <p:nvSpPr>
          <p:cNvPr id="293" name="Google Shape;293;p24"/>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190500" lvl="0" marL="342900" marR="0" rtl="0" algn="l">
              <a:lnSpc>
                <a:spcPct val="10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Sek Sek(Çizgi Oyunu): Çocuğun bedenini kontrol edebilmesini, bedenini istediği gibi kullanabilmeyi öğrenmesini ve kaba motor gelişimini sağlar.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7" name="Shape 297"/>
        <p:cNvGrpSpPr/>
        <p:nvPr/>
      </p:nvGrpSpPr>
      <p:grpSpPr>
        <a:xfrm>
          <a:off x="0" y="0"/>
          <a:ext cx="0" cy="0"/>
          <a:chOff x="0" y="0"/>
          <a:chExt cx="0" cy="0"/>
        </a:xfrm>
      </p:grpSpPr>
      <p:sp>
        <p:nvSpPr>
          <p:cNvPr id="298" name="Google Shape;298;p2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ZİHİNSEL DİKKAT VE PSİKOMOTOR BECERİLERİ GELİŞTİRİCİ OYUNLAR:</a:t>
            </a:r>
            <a:endParaRPr/>
          </a:p>
        </p:txBody>
      </p:sp>
      <p:sp>
        <p:nvSpPr>
          <p:cNvPr id="299" name="Google Shape;299;p25"/>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Tangram, Yapboz, Lego: Görsel, uzamsal yeteneğin gelişmesini ve ince kas gelişimini sağlar. Bir nesneyi farklı amaçlar doğrultusunda kullanabilmeyi sağlayarak, görsel ve uzamsal dikkati, geometrik algılama yeteneğini ve parça-bütün algısını geliştirir. Tümevarım ve tümdengelim metodunu öğretir.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3" name="Shape 303"/>
        <p:cNvGrpSpPr/>
        <p:nvPr/>
      </p:nvGrpSpPr>
      <p:grpSpPr>
        <a:xfrm>
          <a:off x="0" y="0"/>
          <a:ext cx="0" cy="0"/>
          <a:chOff x="0" y="0"/>
          <a:chExt cx="0" cy="0"/>
        </a:xfrm>
      </p:grpSpPr>
      <p:sp>
        <p:nvSpPr>
          <p:cNvPr id="304" name="Google Shape;304;p2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ZİHİNSEL DİKKAT VE PSİKOMOTOR BECERİLERİ GELİŞTİRİCİ OYUNLAR:</a:t>
            </a:r>
            <a:endParaRPr/>
          </a:p>
        </p:txBody>
      </p:sp>
      <p:sp>
        <p:nvSpPr>
          <p:cNvPr id="305" name="Google Shape;305;p26"/>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Uçurtma: Çocuk, uçurtma ile geniş bir alanı dikkatli bir şekilde kullanabilmeyi, çevreye uygun davranabilmeyi öğrenir. Uçurtma uçurmak çocuğun ince motor, kaba motor ve el-göz koordinasyonunun gelişimine katkıda bulunur. Çocuğun kendi uçurtmasını kendisinin yapması oldukça yararlıdır. Böylelikle çocukta el becerileri ve üreticilik yeteneği gelişir.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9" name="Shape 309"/>
        <p:cNvGrpSpPr/>
        <p:nvPr/>
      </p:nvGrpSpPr>
      <p:grpSpPr>
        <a:xfrm>
          <a:off x="0" y="0"/>
          <a:ext cx="0" cy="0"/>
          <a:chOff x="0" y="0"/>
          <a:chExt cx="0" cy="0"/>
        </a:xfrm>
      </p:grpSpPr>
      <p:sp>
        <p:nvSpPr>
          <p:cNvPr id="310" name="Google Shape;310;p2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ZİHİNSEL DİKKAT VE PSİKOMOTOR BECERİLERİ GELİŞTİRİCİ OYUNLAR:</a:t>
            </a:r>
            <a:endParaRPr/>
          </a:p>
        </p:txBody>
      </p:sp>
      <p:sp>
        <p:nvSpPr>
          <p:cNvPr id="311" name="Google Shape;311;p27"/>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190500" lvl="0" marL="342900" marR="0" rtl="0" algn="l">
              <a:lnSpc>
                <a:spcPct val="10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Balonla oynama: Şişirilmiş balonu birbirine atarak yere düşürmemeye çalışırlar. Çocukta konsantrasyonu artıracaktır.</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5" name="Shape 315"/>
        <p:cNvGrpSpPr/>
        <p:nvPr/>
      </p:nvGrpSpPr>
      <p:grpSpPr>
        <a:xfrm>
          <a:off x="0" y="0"/>
          <a:ext cx="0" cy="0"/>
          <a:chOff x="0" y="0"/>
          <a:chExt cx="0" cy="0"/>
        </a:xfrm>
      </p:grpSpPr>
      <p:sp>
        <p:nvSpPr>
          <p:cNvPr id="316" name="Google Shape;316;p2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ZİHİNSEL DİKKAT VE PSİKOMOTOR BECERİLERİ GELİŞTİRİCİ OYUNLAR:</a:t>
            </a:r>
            <a:endParaRPr/>
          </a:p>
        </p:txBody>
      </p:sp>
      <p:sp>
        <p:nvSpPr>
          <p:cNvPr id="317" name="Google Shape;317;p28"/>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190500" lvl="0" marL="342900" marR="0" rtl="0" algn="l">
              <a:lnSpc>
                <a:spcPct val="10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Balonla oynama: Şişirilmiş balonu birbirine atarak yere düşürmemeye çalışırlar. Çocukta konsantrasyonu artıracaktır.</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Google Shape;322;p2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GÖRSEL DİKKAT İLE İLGİLİ OYUNLAR:</a:t>
            </a:r>
            <a:endParaRPr/>
          </a:p>
        </p:txBody>
      </p:sp>
      <p:sp>
        <p:nvSpPr>
          <p:cNvPr id="323" name="Google Shape;323;p29"/>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Dikkat Kitapları: Çocuğun öğrenme becerisi ve dikkatini geliştirmek için hazırlanan kitaplardır. Bu kitaplar çocuğun yaşına ve gelişim seviyesine göre seçilmelidir. </a:t>
            </a:r>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Labirent Oyunları: Kâğıt üzerine çizilmiş labirentin bir girişi ve birçok çıkışı vardır. Amaç girişten yolu takip ederek en az hata ile doğru çıkışı bulmaktır. Bu oyunun aşamalı olarak kolaydan zora doğru seviyeleri vardır.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7" name="Shape 327"/>
        <p:cNvGrpSpPr/>
        <p:nvPr/>
      </p:nvGrpSpPr>
      <p:grpSpPr>
        <a:xfrm>
          <a:off x="0" y="0"/>
          <a:ext cx="0" cy="0"/>
          <a:chOff x="0" y="0"/>
          <a:chExt cx="0" cy="0"/>
        </a:xfrm>
      </p:grpSpPr>
      <p:sp>
        <p:nvSpPr>
          <p:cNvPr id="328" name="Google Shape;328;p3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GÖRSEL DİKKAT İLE İLGİLİ OYUNLAR:</a:t>
            </a:r>
            <a:endParaRPr/>
          </a:p>
        </p:txBody>
      </p:sp>
      <p:sp>
        <p:nvSpPr>
          <p:cNvPr id="329" name="Google Shape;329;p30"/>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Fark Bulma: Bu konuda daha önceden hazırlanmış çalışmalardan yararlanılabilir. Fark bulma egzersizleri, ayrıntıları çabuk fark etmeyi ve bulmayı, dikkati dar alanlarda iyi kullanabilmeyi sağlar. Birbirine benzeyen ama aralarında küçük farklılıklar bulunan iki resim gösterilir. Bunların arasındaki farkları çocuğun bulması istenir.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3600"/>
              <a:buFont typeface="Comic Sans MS"/>
              <a:buNone/>
            </a:pPr>
            <a:r>
              <a:rPr b="0" i="0" lang="en-US" sz="3600" u="none">
                <a:solidFill>
                  <a:schemeClr val="dk1"/>
                </a:solidFill>
                <a:latin typeface="Comic Sans MS"/>
                <a:ea typeface="Comic Sans MS"/>
                <a:cs typeface="Comic Sans MS"/>
                <a:sym typeface="Comic Sans MS"/>
              </a:rPr>
              <a:t>Dikkat Türleri ve Alt Süreçleri</a:t>
            </a:r>
            <a:br>
              <a:rPr b="0" i="0" lang="en-US" sz="4400" u="none">
                <a:solidFill>
                  <a:schemeClr val="dk1"/>
                </a:solidFill>
                <a:latin typeface="Comic Sans MS"/>
                <a:ea typeface="Comic Sans MS"/>
                <a:cs typeface="Comic Sans MS"/>
                <a:sym typeface="Comic Sans MS"/>
              </a:rPr>
            </a:br>
            <a:endParaRPr/>
          </a:p>
        </p:txBody>
      </p:sp>
      <p:sp>
        <p:nvSpPr>
          <p:cNvPr id="174" name="Google Shape;174;p4"/>
          <p:cNvSpPr txBox="1"/>
          <p:nvPr>
            <p:ph idx="1" type="body"/>
          </p:nvPr>
        </p:nvSpPr>
        <p:spPr>
          <a:xfrm>
            <a:off x="838200" y="15240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Dikkat, gündelik eylemlerimizin neredeyse tamamında kullandığımız karmaşık bir süreçtir. Bilim insanları ve araştırmacılar uzun süreli çalışmalar sonucunda dikkatin tek bir süreçten oluşmadığını, bir grup alt süreçten meydana geldiğini ortaya koymuştur.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3" name="Shape 333"/>
        <p:cNvGrpSpPr/>
        <p:nvPr/>
      </p:nvGrpSpPr>
      <p:grpSpPr>
        <a:xfrm>
          <a:off x="0" y="0"/>
          <a:ext cx="0" cy="0"/>
          <a:chOff x="0" y="0"/>
          <a:chExt cx="0" cy="0"/>
        </a:xfrm>
      </p:grpSpPr>
      <p:sp>
        <p:nvSpPr>
          <p:cNvPr id="334" name="Google Shape;334;p3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GÖRSEL DİKKAT İLE İLGİLİ OYUNLAR:</a:t>
            </a:r>
            <a:endParaRPr/>
          </a:p>
        </p:txBody>
      </p:sp>
      <p:sp>
        <p:nvSpPr>
          <p:cNvPr id="335" name="Google Shape;335;p31"/>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Kamuflaj Resimler: Büyük bir resim içerisine gizlenmiş birçok resimden oluşur. Gizlenen bu resimleri bulmak gerekir.</a:t>
            </a:r>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Harita Oyunları: Haritadan ülke, şehir, ilçe, kasaba, köy bulma ile ilgili oyunlardır. Oyunun hangi coğrafyada ve hangi özellikle ilgili oynanacağına karar verilir. Belirli bir süre içinde rakipler soruları cevapladıkça oyuna devam ederler.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9" name="Shape 339"/>
        <p:cNvGrpSpPr/>
        <p:nvPr/>
      </p:nvGrpSpPr>
      <p:grpSpPr>
        <a:xfrm>
          <a:off x="0" y="0"/>
          <a:ext cx="0" cy="0"/>
          <a:chOff x="0" y="0"/>
          <a:chExt cx="0" cy="0"/>
        </a:xfrm>
      </p:grpSpPr>
      <p:sp>
        <p:nvSpPr>
          <p:cNvPr id="340" name="Google Shape;340;p3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GÖRSEL DİKKAT İLE İLGİLİ OYUNLAR:</a:t>
            </a:r>
            <a:endParaRPr/>
          </a:p>
        </p:txBody>
      </p:sp>
      <p:sp>
        <p:nvSpPr>
          <p:cNvPr id="341" name="Google Shape;341;p32"/>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Resim Kopya Çalışması: Bakarak bir nesnenin resmini kopya etmektir. Resmin aynısını yapmaya çalışmaktır. </a:t>
            </a:r>
            <a:endParaRPr/>
          </a:p>
          <a:p>
            <a:pPr indent="-190500" lvl="0" marL="342900" marR="0" rtl="0" algn="l">
              <a:lnSpc>
                <a:spcPct val="10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Resmi Hafızada Tutup Çizme Çalışması: Bir resmi, görüntü karesini, nesneyi, pozisyonu belirli bir süre gözlemledikten sonra ayrıntılı bir şekilde hafızadan çizmeye çalışmaktır.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5" name="Shape 345"/>
        <p:cNvGrpSpPr/>
        <p:nvPr/>
      </p:nvGrpSpPr>
      <p:grpSpPr>
        <a:xfrm>
          <a:off x="0" y="0"/>
          <a:ext cx="0" cy="0"/>
          <a:chOff x="0" y="0"/>
          <a:chExt cx="0" cy="0"/>
        </a:xfrm>
      </p:grpSpPr>
      <p:sp>
        <p:nvSpPr>
          <p:cNvPr id="346" name="Google Shape;346;p3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GÖRSEL DİKKAT İLE İLGİLİ OYUNLAR:</a:t>
            </a:r>
            <a:endParaRPr/>
          </a:p>
        </p:txBody>
      </p:sp>
      <p:sp>
        <p:nvSpPr>
          <p:cNvPr id="347" name="Google Shape;347;p33"/>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190500" lvl="0" marL="342900" marR="0" rtl="0" algn="l">
              <a:lnSpc>
                <a:spcPct val="10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Resmi Hatırlatma: Çocuğa bir dakika boyunca bir resim gösterilir. Daha sonra resim kapatılır ve o resimle ilgili sorular sorulur. </a:t>
            </a:r>
            <a:endParaRPr/>
          </a:p>
          <a:p>
            <a:pPr indent="-190500" lvl="0" marL="342900" marR="0" rtl="0" algn="l">
              <a:lnSpc>
                <a:spcPct val="10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190500" lvl="0" marL="342900" marR="0" rtl="0" algn="l">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1" name="Shape 351"/>
        <p:cNvGrpSpPr/>
        <p:nvPr/>
      </p:nvGrpSpPr>
      <p:grpSpPr>
        <a:xfrm>
          <a:off x="0" y="0"/>
          <a:ext cx="0" cy="0"/>
          <a:chOff x="0" y="0"/>
          <a:chExt cx="0" cy="0"/>
        </a:xfrm>
      </p:grpSpPr>
      <p:sp>
        <p:nvSpPr>
          <p:cNvPr id="352" name="Google Shape;352;p3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GÖRSEL DİKKAT İLE İLGİLİ OYUNLAR:</a:t>
            </a:r>
            <a:endParaRPr/>
          </a:p>
        </p:txBody>
      </p:sp>
      <p:sp>
        <p:nvSpPr>
          <p:cNvPr id="353" name="Google Shape;353;p34"/>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Ayrıntı Görme Oyunu: Bu oyunu oynamak için çocukla beraber çevrenin iyi görüldüğü bakış açısı geniş, yüksek bir yere veya tepeye çıkmak gerekir. Oyun evde oynanacaksa cama veya balkona çıkmak yeterlidir. Baktığınız yerden çocuğa, Ben bir minare görüyorum. Sen de görüyor musun? Benim gördüğüm yeşil arabayı sen de görüyor musun? gibi sorular sorulur. Çocuktan bu soruların cevabını bulması istenir. Çocuk bulamazsa ipucu verilir. Sonra soru sırası çocuğa geçer. Çocuk da sorar ve oyun bu şekilde devam eder. </a:t>
            </a:r>
            <a:endParaRPr/>
          </a:p>
          <a:p>
            <a:pPr indent="-190500" lvl="0" marL="342900" marR="0" rtl="0" algn="l">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7" name="Shape 357"/>
        <p:cNvGrpSpPr/>
        <p:nvPr/>
      </p:nvGrpSpPr>
      <p:grpSpPr>
        <a:xfrm>
          <a:off x="0" y="0"/>
          <a:ext cx="0" cy="0"/>
          <a:chOff x="0" y="0"/>
          <a:chExt cx="0" cy="0"/>
        </a:xfrm>
      </p:grpSpPr>
      <p:sp>
        <p:nvSpPr>
          <p:cNvPr id="358" name="Google Shape;358;p3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GÖRSEL DİKKAT İLE İLGİLİ OYUNLAR:</a:t>
            </a:r>
            <a:endParaRPr/>
          </a:p>
        </p:txBody>
      </p:sp>
      <p:sp>
        <p:nvSpPr>
          <p:cNvPr id="359" name="Google Shape;359;p35"/>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Adres Öğrenebilme, Gidilen Yolu Öğrenme Oyunu: Araba ile ailece bir yere giderken, çocuğunuz gideceğiniz yerin yolunun bilmiyorsa bu oyunu oynayabilirsiniz. Yola çıkarken; Haydi bakalım seninle bir oyun oynayacağız; bu oyun yol bulma oyunudur. Giderken dikkat et ve yolu öğrenmeye çalış. Bakalım dönüşte yolu sen bulup, tarif edebilecek misin? denir. Yolun etrafındaki binaların, nesnelerin giderken ki görünüşü ile dönüşteki görünüşü farklıdır. O yüzden başta bunu çocuğa belirtmek gerekir.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3" name="Shape 363"/>
        <p:cNvGrpSpPr/>
        <p:nvPr/>
      </p:nvGrpSpPr>
      <p:grpSpPr>
        <a:xfrm>
          <a:off x="0" y="0"/>
          <a:ext cx="0" cy="0"/>
          <a:chOff x="0" y="0"/>
          <a:chExt cx="0" cy="0"/>
        </a:xfrm>
      </p:grpSpPr>
      <p:sp>
        <p:nvSpPr>
          <p:cNvPr id="364" name="Google Shape;364;p3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İŞİTSEL DİKKAT VE HAFIZA OYUNLARI:</a:t>
            </a:r>
            <a:endParaRPr/>
          </a:p>
        </p:txBody>
      </p:sp>
      <p:sp>
        <p:nvSpPr>
          <p:cNvPr id="365" name="Google Shape;365;p36"/>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Hikâye, Fıkra, Masal: Çocuk okumayı biliyorsa kendisi, bilmiyorsa ebeveynleri çocuğa hikâye, masal veya fıkra okuyabilir. Bu aktivitede çocuktan, dinlediğini aklında tutması ve aklında tuttuğu hikâyeyi karşısındakine anlatması istenir. Çocuğa kısa bir okuma parçası verilir. Beş dakika okuduktan sonra okuduğu yerleri anlatması istenir. Bu oyun aynı zamanda çocuğun kısa süreli hafızasını geliştirir.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9" name="Shape 369"/>
        <p:cNvGrpSpPr/>
        <p:nvPr/>
      </p:nvGrpSpPr>
      <p:grpSpPr>
        <a:xfrm>
          <a:off x="0" y="0"/>
          <a:ext cx="0" cy="0"/>
          <a:chOff x="0" y="0"/>
          <a:chExt cx="0" cy="0"/>
        </a:xfrm>
      </p:grpSpPr>
      <p:sp>
        <p:nvSpPr>
          <p:cNvPr id="370" name="Google Shape;370;p3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İŞİTSEL DİKKAT VE HAFIZA OYUNLARI:</a:t>
            </a:r>
            <a:endParaRPr/>
          </a:p>
        </p:txBody>
      </p:sp>
      <p:sp>
        <p:nvSpPr>
          <p:cNvPr id="371" name="Google Shape;371;p37"/>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Güzel Sözler, Vecizeler, Atasözleri, Deyimler: Dikkat çalışmasında kullanmak için güzel sözler, vecizeler, atasözleri ve deyimler hazırlanmalıdır. Hazırlanan sözlerin başarıyı ve motivasyonu artırıcı sözlerden seçilmesi daha yararlı olur. Çocuğa hazırlanan sözleri aklında tutması için tekrar etmesi söylenir. Sonra çocuktan yine tekrar etmesi istenir. İlk başta kısa ve kolay sözlerle başlanmalıdır.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5" name="Shape 375"/>
        <p:cNvGrpSpPr/>
        <p:nvPr/>
      </p:nvGrpSpPr>
      <p:grpSpPr>
        <a:xfrm>
          <a:off x="0" y="0"/>
          <a:ext cx="0" cy="0"/>
          <a:chOff x="0" y="0"/>
          <a:chExt cx="0" cy="0"/>
        </a:xfrm>
      </p:grpSpPr>
      <p:sp>
        <p:nvSpPr>
          <p:cNvPr id="376" name="Google Shape;376;p3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İŞİTSEL DİKKAT VE HAFIZA OYUNLARI:</a:t>
            </a:r>
            <a:endParaRPr/>
          </a:p>
        </p:txBody>
      </p:sp>
      <p:sp>
        <p:nvSpPr>
          <p:cNvPr id="377" name="Google Shape;377;p38"/>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Tekerlemeler: İşitsel dikkat çalışmak amacıyla önceden tekerlemeler belirlenir ve hazırlanır. Tekerlemeyi bir kişi çocuğa okur veya söyler, çocuk da bu tekerlemeleri doğru tekrar etmeye çalışır. Çalışmaya önce kısa ve kolay tekerlemelerden başlanır.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1" name="Shape 381"/>
        <p:cNvGrpSpPr/>
        <p:nvPr/>
      </p:nvGrpSpPr>
      <p:grpSpPr>
        <a:xfrm>
          <a:off x="0" y="0"/>
          <a:ext cx="0" cy="0"/>
          <a:chOff x="0" y="0"/>
          <a:chExt cx="0" cy="0"/>
        </a:xfrm>
      </p:grpSpPr>
      <p:sp>
        <p:nvSpPr>
          <p:cNvPr id="382" name="Google Shape;382;p3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İŞİTSEL DİKKAT VE HAFIZA OYUNLARI:</a:t>
            </a:r>
            <a:endParaRPr/>
          </a:p>
        </p:txBody>
      </p:sp>
      <p:sp>
        <p:nvSpPr>
          <p:cNvPr id="383" name="Google Shape;383;p39"/>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Telefon Numarası: Ailedeki kişilerin, akrabaların numaraları veya başka telefon numaraları çocuğa söylenir ve çocuktan bu numaraları hafızasında tutarak tekrar etmesi istenir. Çocuğa karışık rakamlar söylenir ve yine tekrar etmesi istenir.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7" name="Shape 387"/>
        <p:cNvGrpSpPr/>
        <p:nvPr/>
      </p:nvGrpSpPr>
      <p:grpSpPr>
        <a:xfrm>
          <a:off x="0" y="0"/>
          <a:ext cx="0" cy="0"/>
          <a:chOff x="0" y="0"/>
          <a:chExt cx="0" cy="0"/>
        </a:xfrm>
      </p:grpSpPr>
      <p:sp>
        <p:nvSpPr>
          <p:cNvPr id="388" name="Google Shape;388;p4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İŞİTSEL DİKKAT VE HAFIZA OYUNLARI:</a:t>
            </a:r>
            <a:endParaRPr/>
          </a:p>
        </p:txBody>
      </p:sp>
      <p:sp>
        <p:nvSpPr>
          <p:cNvPr id="389" name="Google Shape;389;p40"/>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Hafıza Kartları: Hafıza jimnastiği yapmak için kartlar hazırlanır. Bu kartlarda kelimeler yazılıdır. Kartlardaki kelimeler çocuğa okunur ya da çocuk kelimeleri karttan okur. Kelimeler okunduktan sonra kartlar kapatılır. Çocuktan bu kelimeleri kartlara bakmadan hafızasından tekrar etmesi ya da bir kâğıda yazması istenir.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Dikkat Türleri</a:t>
            </a:r>
            <a:br>
              <a:rPr b="0" i="0" lang="en-US" sz="4400" u="none">
                <a:solidFill>
                  <a:schemeClr val="dk1"/>
                </a:solidFill>
                <a:latin typeface="Comic Sans MS"/>
                <a:ea typeface="Comic Sans MS"/>
                <a:cs typeface="Comic Sans MS"/>
                <a:sym typeface="Comic Sans MS"/>
              </a:rPr>
            </a:br>
            <a:endParaRPr/>
          </a:p>
        </p:txBody>
      </p:sp>
      <p:sp>
        <p:nvSpPr>
          <p:cNvPr id="180" name="Google Shape;180;p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Dikkatin alt süreçlerinin en çok kabul gören modeli Sohlberg ve Mateer'in (1987, 1989) deneysel nöropsikolojinin klinik vakalarına dayalı hiyerarşik modelidir. Bu modele göre dikkat şu bölümlere ayrılabilir:</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3" name="Shape 393"/>
        <p:cNvGrpSpPr/>
        <p:nvPr/>
      </p:nvGrpSpPr>
      <p:grpSpPr>
        <a:xfrm>
          <a:off x="0" y="0"/>
          <a:ext cx="0" cy="0"/>
          <a:chOff x="0" y="0"/>
          <a:chExt cx="0" cy="0"/>
        </a:xfrm>
      </p:grpSpPr>
      <p:sp>
        <p:nvSpPr>
          <p:cNvPr id="394" name="Google Shape;394;p4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İŞİTSEL DİKKAT VE HAFIZA OYUNLARI:</a:t>
            </a:r>
            <a:endParaRPr/>
          </a:p>
        </p:txBody>
      </p:sp>
      <p:sp>
        <p:nvSpPr>
          <p:cNvPr id="395" name="Google Shape;395;p41"/>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Garson Oyunu:</a:t>
            </a:r>
            <a:endParaRPr/>
          </a:p>
          <a:p>
            <a:pPr indent="-342900" lvl="0" marL="342900" marR="0" rtl="0" algn="l">
              <a:lnSpc>
                <a:spcPct val="10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İki, üç, dört ya da daha fazla kişinin garsona ve terziye sipariş ettiği yemekleri akılda tutmaya çalışmaktır.</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9" name="Shape 399"/>
        <p:cNvGrpSpPr/>
        <p:nvPr/>
      </p:nvGrpSpPr>
      <p:grpSpPr>
        <a:xfrm>
          <a:off x="0" y="0"/>
          <a:ext cx="0" cy="0"/>
          <a:chOff x="0" y="0"/>
          <a:chExt cx="0" cy="0"/>
        </a:xfrm>
      </p:grpSpPr>
      <p:sp>
        <p:nvSpPr>
          <p:cNvPr id="400" name="Google Shape;400;p4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İŞİTSEL DİKKAT VE HAFIZA OYUNLARI:</a:t>
            </a:r>
            <a:endParaRPr/>
          </a:p>
        </p:txBody>
      </p:sp>
      <p:sp>
        <p:nvSpPr>
          <p:cNvPr id="401" name="Google Shape;401;p42"/>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İsim, Bitki, Hayvan Oyunu: Oynanması kolaydır. Materyal kullanmadan her ortamda oynanabilir. Bu oyunun birçok şekli vardır. Oyunun kuralları başta belirlenir ve sınırları çizilir. Hızlı ve doğru düşünebilmeyi geliştirir.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5" name="Shape 405"/>
        <p:cNvGrpSpPr/>
        <p:nvPr/>
      </p:nvGrpSpPr>
      <p:grpSpPr>
        <a:xfrm>
          <a:off x="0" y="0"/>
          <a:ext cx="0" cy="0"/>
          <a:chOff x="0" y="0"/>
          <a:chExt cx="0" cy="0"/>
        </a:xfrm>
      </p:grpSpPr>
      <p:sp>
        <p:nvSpPr>
          <p:cNvPr id="406" name="Google Shape;406;p4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İŞİTSEL DİKKAT VE HAFIZA OYUNLARI:</a:t>
            </a:r>
            <a:endParaRPr/>
          </a:p>
        </p:txBody>
      </p:sp>
      <p:sp>
        <p:nvSpPr>
          <p:cNvPr id="407" name="Google Shape;407;p43"/>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190500" lvl="0" marL="342900" marR="0" rtl="0" algn="l">
              <a:lnSpc>
                <a:spcPct val="10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Son Harften Kelime Bulma: Söylenen her kelimenin son harfini kullanarak yeni bir kelime söylenir. Bu şekilde oyun devam eder.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1" name="Shape 411"/>
        <p:cNvGrpSpPr/>
        <p:nvPr/>
      </p:nvGrpSpPr>
      <p:grpSpPr>
        <a:xfrm>
          <a:off x="0" y="0"/>
          <a:ext cx="0" cy="0"/>
          <a:chOff x="0" y="0"/>
          <a:chExt cx="0" cy="0"/>
        </a:xfrm>
      </p:grpSpPr>
      <p:sp>
        <p:nvSpPr>
          <p:cNvPr id="412" name="Google Shape;412;p4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İŞİTSEL DİKKAT VE HAFIZA OYUNLARI:</a:t>
            </a:r>
            <a:endParaRPr/>
          </a:p>
        </p:txBody>
      </p:sp>
      <p:sp>
        <p:nvSpPr>
          <p:cNvPr id="413" name="Google Shape;413;p44"/>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Kelime merdiveni: Bir konu başlığı seçilir. </a:t>
            </a:r>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Ör: Orman. 1. Kişi konu ile ilgili bir kelime söyler. ( ağaç ) 2. Kişi önce aynı kelimeyi sonra kendi ekleyeceği kelimeyi söyler ( ağaç- yeşil) Sırası gelen, her defasında söylenmiş olan sözcükleri söyleyip yani sözcüğü ekler. Oyun böyle devam eder.</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7" name="Shape 417"/>
        <p:cNvGrpSpPr/>
        <p:nvPr/>
      </p:nvGrpSpPr>
      <p:grpSpPr>
        <a:xfrm>
          <a:off x="0" y="0"/>
          <a:ext cx="0" cy="0"/>
          <a:chOff x="0" y="0"/>
          <a:chExt cx="0" cy="0"/>
        </a:xfrm>
      </p:grpSpPr>
      <p:sp>
        <p:nvSpPr>
          <p:cNvPr id="418" name="Google Shape;418;p4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İŞİTSEL DİKKAT VE HAFIZA OYUNLARI:</a:t>
            </a:r>
            <a:endParaRPr/>
          </a:p>
        </p:txBody>
      </p:sp>
      <p:sp>
        <p:nvSpPr>
          <p:cNvPr id="419" name="Google Shape;419;p45"/>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Dokunsal Oyunlar: Çocuğa gözleri kapalı bir şekilde, eli, kolu, ayağı, omuz vb. organları ile nesneleri, dokunarak tanıması çalışmasıdır. Bunlar, kıyafet, meyve, sebze gibi her türlü nesne olabilir. Bu da çocukta dokunsal algıyı geliştirir.</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3" name="Shape 423"/>
        <p:cNvGrpSpPr/>
        <p:nvPr/>
      </p:nvGrpSpPr>
      <p:grpSpPr>
        <a:xfrm>
          <a:off x="0" y="0"/>
          <a:ext cx="0" cy="0"/>
          <a:chOff x="0" y="0"/>
          <a:chExt cx="0" cy="0"/>
        </a:xfrm>
      </p:grpSpPr>
      <p:sp>
        <p:nvSpPr>
          <p:cNvPr id="424" name="Google Shape;424;p4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İŞİTSEL DİKKAT VE HAFIZA OYUNLARI:</a:t>
            </a:r>
            <a:endParaRPr/>
          </a:p>
        </p:txBody>
      </p:sp>
      <p:sp>
        <p:nvSpPr>
          <p:cNvPr id="425" name="Google Shape;425;p46"/>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Koku ile İlgili Oyunlar: Çocuğun gözü kapatılır. Yemekleri, baharatları, parfümleri, meyveleri, çiçekleri, nesneleri koklayarak tanıyabilme ile ilgili oyunlardır.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9" name="Shape 429"/>
        <p:cNvGrpSpPr/>
        <p:nvPr/>
      </p:nvGrpSpPr>
      <p:grpSpPr>
        <a:xfrm>
          <a:off x="0" y="0"/>
          <a:ext cx="0" cy="0"/>
          <a:chOff x="0" y="0"/>
          <a:chExt cx="0" cy="0"/>
        </a:xfrm>
      </p:grpSpPr>
      <p:sp>
        <p:nvSpPr>
          <p:cNvPr id="430" name="Google Shape;430;p4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İŞİTSEL DİKKAT VE HAFIZA OYUNLARI:</a:t>
            </a:r>
            <a:endParaRPr/>
          </a:p>
        </p:txBody>
      </p:sp>
      <p:sp>
        <p:nvSpPr>
          <p:cNvPr id="431" name="Google Shape;431;p47"/>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Tat Alma il İlgili Oyunlar: Çocuğun gözleri kapatılır. Çocuğa gözleri kapalı bir şekilde yemekler, meyveler, tatlılar, kuruyemişler, pastalar tattırılır. Çocuktan besinleri görmeden tadarak tanıması istenir.</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5" name="Shape 435"/>
        <p:cNvGrpSpPr/>
        <p:nvPr/>
      </p:nvGrpSpPr>
      <p:grpSpPr>
        <a:xfrm>
          <a:off x="0" y="0"/>
          <a:ext cx="0" cy="0"/>
          <a:chOff x="0" y="0"/>
          <a:chExt cx="0" cy="0"/>
        </a:xfrm>
      </p:grpSpPr>
      <p:sp>
        <p:nvSpPr>
          <p:cNvPr id="436" name="Google Shape;436;p4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KAYNAKÇA: </a:t>
            </a:r>
            <a:endParaRPr/>
          </a:p>
        </p:txBody>
      </p:sp>
      <p:sp>
        <p:nvSpPr>
          <p:cNvPr id="437" name="Google Shape;437;p48"/>
          <p:cNvSpPr txBox="1"/>
          <p:nvPr>
            <p:ph idx="1" type="body"/>
          </p:nvPr>
        </p:nvSpPr>
        <p:spPr>
          <a:xfrm>
            <a:off x="685800" y="1752600"/>
            <a:ext cx="7696200" cy="3657600"/>
          </a:xfrm>
          <a:prstGeom prst="rect">
            <a:avLst/>
          </a:prstGeom>
          <a:noFill/>
          <a:ln>
            <a:noFill/>
          </a:ln>
        </p:spPr>
        <p:txBody>
          <a:bodyPr anchorCtr="0" anchor="t" bIns="45700" lIns="91425" spcFirstLastPara="1" rIns="91425" wrap="square" tIns="45700">
            <a:noAutofit/>
          </a:bodyPr>
          <a:lstStyle/>
          <a:p>
            <a:pPr indent="-190500" lvl="0" marL="342900" marR="0" rtl="0" algn="l">
              <a:lnSpc>
                <a:spcPct val="100000"/>
              </a:lnSpc>
              <a:spcBef>
                <a:spcPts val="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www.cognifit.com</a:t>
            </a:r>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www.mehmetsukriyesertilkokulu.meb.k12.tr</a:t>
            </a:r>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www.mentalup.net</a:t>
            </a:r>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www.rehberlikservis.blogspot.com</a:t>
            </a:r>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sng">
                <a:solidFill>
                  <a:schemeClr val="dk1"/>
                </a:solidFill>
                <a:latin typeface="Comic Sans MS"/>
                <a:ea typeface="Comic Sans MS"/>
                <a:cs typeface="Comic Sans MS"/>
                <a:sym typeface="Comic Sans MS"/>
                <a:hlinkClick r:id="rId3"/>
              </a:rPr>
              <a:t>www.rehberlikservisim.com</a:t>
            </a:r>
            <a:endParaRPr/>
          </a:p>
          <a:p>
            <a:pPr indent="-342900" lvl="0" marL="342900" marR="0" rtl="0" algn="l">
              <a:lnSpc>
                <a:spcPct val="10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www.sahinbey.meb.k12.tr</a:t>
            </a:r>
            <a:endParaRPr/>
          </a:p>
          <a:p>
            <a:pPr indent="-190500" lvl="0" marL="342900" marR="0" rtl="0" algn="l">
              <a:lnSpc>
                <a:spcPct val="10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190500" lvl="0" marL="342900" marR="0" rtl="0" algn="l">
              <a:lnSpc>
                <a:spcPct val="10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190500" lvl="0" marL="342900" marR="0" rtl="0" algn="l">
              <a:lnSpc>
                <a:spcPct val="10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190500" lvl="0" marL="342900" marR="0" rtl="0" algn="l">
              <a:lnSpc>
                <a:spcPct val="10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190500" lvl="0" marL="342900" marR="0" rtl="0" algn="l">
              <a:lnSpc>
                <a:spcPct val="100000"/>
              </a:lnSpc>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a:p>
            <a:pPr indent="-190500" lvl="0" marL="342900" marR="0" rtl="0" algn="l">
              <a:spcBef>
                <a:spcPts val="480"/>
              </a:spcBef>
              <a:spcAft>
                <a:spcPts val="0"/>
              </a:spcAft>
              <a:buClr>
                <a:schemeClr val="dk1"/>
              </a:buClr>
              <a:buSzPts val="2400"/>
              <a:buFont typeface="Comic Sans MS"/>
              <a:buNone/>
            </a:pPr>
            <a:r>
              <a:t/>
            </a:r>
            <a:endParaRPr b="0" i="0" sz="2400" u="none">
              <a:solidFill>
                <a:schemeClr val="dk1"/>
              </a:solidFill>
              <a:latin typeface="Comic Sans MS"/>
              <a:ea typeface="Comic Sans MS"/>
              <a:cs typeface="Comic Sans MS"/>
              <a:sym typeface="Comic Sans MS"/>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1" name="Shape 441"/>
        <p:cNvGrpSpPr/>
        <p:nvPr/>
      </p:nvGrpSpPr>
      <p:grpSpPr>
        <a:xfrm>
          <a:off x="0" y="0"/>
          <a:ext cx="0" cy="0"/>
          <a:chOff x="0" y="0"/>
          <a:chExt cx="0" cy="0"/>
        </a:xfrm>
      </p:grpSpPr>
      <p:sp>
        <p:nvSpPr>
          <p:cNvPr id="442" name="Google Shape;442;p4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a:t>
            </a:r>
            <a:endParaRPr/>
          </a:p>
          <a:p>
            <a:pPr indent="-342900" lvl="0" marL="342900" rtl="0" algn="l">
              <a:lnSpc>
                <a:spcPct val="100000"/>
              </a:lnSpc>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a:p>
            <a:pPr indent="-342900" lvl="0" marL="342900" rtl="0" algn="l">
              <a:lnSpc>
                <a:spcPct val="10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TEŞEKKÜRLER…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Dikkat Türleri</a:t>
            </a:r>
            <a:br>
              <a:rPr b="0" i="0" lang="en-US" sz="4400" u="none">
                <a:solidFill>
                  <a:schemeClr val="dk1"/>
                </a:solidFill>
                <a:latin typeface="Comic Sans MS"/>
                <a:ea typeface="Comic Sans MS"/>
                <a:cs typeface="Comic Sans MS"/>
                <a:sym typeface="Comic Sans MS"/>
              </a:rPr>
            </a:br>
            <a:endParaRPr/>
          </a:p>
        </p:txBody>
      </p:sp>
      <p:sp>
        <p:nvSpPr>
          <p:cNvPr id="186" name="Google Shape;186;p6"/>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Uyarılma</a:t>
            </a:r>
            <a:r>
              <a:rPr b="0" i="0" lang="en-US" sz="3200" u="none">
                <a:solidFill>
                  <a:schemeClr val="dk1"/>
                </a:solidFill>
                <a:latin typeface="Comic Sans MS"/>
                <a:ea typeface="Comic Sans MS"/>
                <a:cs typeface="Comic Sans MS"/>
                <a:sym typeface="Comic Sans MS"/>
              </a:rPr>
              <a:t>: Yorgun ya da enerjik olduğumuzdaki aktivasyon seviyemiz ve uyanıklık seviyemizle ilgilidir.</a:t>
            </a:r>
            <a:endParaRPr/>
          </a:p>
          <a:p>
            <a:pPr indent="-342900" lvl="0" marL="342900" marR="0" rtl="0" algn="l">
              <a:lnSpc>
                <a:spcPct val="100000"/>
              </a:lnSpc>
              <a:spcBef>
                <a:spcPts val="64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Odaklanmış Dikkat</a:t>
            </a:r>
            <a:r>
              <a:rPr b="0" i="0" lang="en-US" sz="3200" u="none">
                <a:solidFill>
                  <a:schemeClr val="dk1"/>
                </a:solidFill>
                <a:latin typeface="Comic Sans MS"/>
                <a:ea typeface="Comic Sans MS"/>
                <a:cs typeface="Comic Sans MS"/>
                <a:sym typeface="Comic Sans MS"/>
              </a:rPr>
              <a:t>: Dikkatimizi bir uyarıcıya odaklama kabiliyetimizle alakalıdır.</a:t>
            </a:r>
            <a:endParaRPr/>
          </a:p>
          <a:p>
            <a:pPr indent="-139700" lvl="0" marL="342900" marR="0" rtl="0" algn="l">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Dikkat Türleri</a:t>
            </a:r>
            <a:br>
              <a:rPr b="0" i="0" lang="en-US" sz="4400" u="none">
                <a:solidFill>
                  <a:schemeClr val="dk1"/>
                </a:solidFill>
                <a:latin typeface="Comic Sans MS"/>
                <a:ea typeface="Comic Sans MS"/>
                <a:cs typeface="Comic Sans MS"/>
                <a:sym typeface="Comic Sans MS"/>
              </a:rPr>
            </a:br>
            <a:endParaRPr/>
          </a:p>
        </p:txBody>
      </p:sp>
      <p:sp>
        <p:nvSpPr>
          <p:cNvPr id="192" name="Google Shape;192;p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Sürdürülen Dikkat</a:t>
            </a:r>
            <a:r>
              <a:rPr b="0" i="0" lang="en-US" sz="3200" u="none">
                <a:solidFill>
                  <a:schemeClr val="dk1"/>
                </a:solidFill>
                <a:latin typeface="Comic Sans MS"/>
                <a:ea typeface="Comic Sans MS"/>
                <a:cs typeface="Comic Sans MS"/>
                <a:sym typeface="Comic Sans MS"/>
              </a:rPr>
              <a:t>: Bir uyarıcı ya da eylemle uzun süre ilgilenebilme kabiliyetidir.</a:t>
            </a:r>
            <a:endParaRPr/>
          </a:p>
          <a:p>
            <a:pPr indent="-342900" lvl="0" marL="342900" marR="0" rtl="0" algn="l">
              <a:lnSpc>
                <a:spcPct val="100000"/>
              </a:lnSpc>
              <a:spcBef>
                <a:spcPts val="64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Seçici Dikkat</a:t>
            </a:r>
            <a:r>
              <a:rPr b="0" i="0" lang="en-US" sz="3200" u="none">
                <a:solidFill>
                  <a:schemeClr val="dk1"/>
                </a:solidFill>
                <a:latin typeface="Comic Sans MS"/>
                <a:ea typeface="Comic Sans MS"/>
                <a:cs typeface="Comic Sans MS"/>
                <a:sym typeface="Comic Sans MS"/>
              </a:rPr>
              <a:t>: Belli bir uyarıcı ya da eylemle dikkati dağıtan başka bir uyarıcı olduğu halde ilgilenebilme kabiliyetidir.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Dikkat Türleri</a:t>
            </a:r>
            <a:br>
              <a:rPr b="0" i="0" lang="en-US" sz="4400" u="none">
                <a:solidFill>
                  <a:schemeClr val="dk1"/>
                </a:solidFill>
                <a:latin typeface="Comic Sans MS"/>
                <a:ea typeface="Comic Sans MS"/>
                <a:cs typeface="Comic Sans MS"/>
                <a:sym typeface="Comic Sans MS"/>
              </a:rPr>
            </a:br>
            <a:endParaRPr/>
          </a:p>
        </p:txBody>
      </p:sp>
      <p:sp>
        <p:nvSpPr>
          <p:cNvPr id="198" name="Google Shape;198;p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Değişen Dikkat: Dikkat odağını iki ya da daha fazla uyaran arasında değiştirebilme kabiliyeti.</a:t>
            </a:r>
            <a:endParaRPr/>
          </a:p>
          <a:p>
            <a:pPr indent="-342900" lvl="0" marL="342900" marR="0" rtl="0" algn="l">
              <a:lnSpc>
                <a:spcPct val="100000"/>
              </a:lnSpc>
              <a:spcBef>
                <a:spcPts val="640"/>
              </a:spcBef>
              <a:spcAft>
                <a:spcPts val="0"/>
              </a:spcAft>
              <a:buClr>
                <a:schemeClr val="dk1"/>
              </a:buClr>
              <a:buSzPts val="3200"/>
              <a:buFont typeface="Comic Sans MS"/>
              <a:buChar char="•"/>
            </a:pPr>
            <a:r>
              <a:rPr b="1" i="0" lang="en-US" sz="3200" u="sng">
                <a:solidFill>
                  <a:schemeClr val="dk1"/>
                </a:solidFill>
                <a:latin typeface="Comic Sans MS"/>
                <a:ea typeface="Comic Sans MS"/>
                <a:cs typeface="Comic Sans MS"/>
                <a:sym typeface="Comic Sans MS"/>
                <a:hlinkClick r:id="rId3"/>
              </a:rPr>
              <a:t>Bölünmüş dikkat</a:t>
            </a:r>
            <a:r>
              <a:rPr b="0" i="0" lang="en-US" sz="3200" u="none">
                <a:solidFill>
                  <a:schemeClr val="dk1"/>
                </a:solidFill>
                <a:latin typeface="Comic Sans MS"/>
                <a:ea typeface="Comic Sans MS"/>
                <a:cs typeface="Comic Sans MS"/>
                <a:sym typeface="Comic Sans MS"/>
              </a:rPr>
              <a:t>: Aynı anda farklı uyaran ya da eylemlerle ilgilenebilme kabiliyeti.</a:t>
            </a:r>
            <a:endParaRPr/>
          </a:p>
          <a:p>
            <a:pPr indent="-139700" lvl="0" marL="342900" marR="0" rtl="0" algn="l">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404040"/>
              </a:buClr>
              <a:buSzPts val="4400"/>
              <a:buFont typeface="Comic Sans MS"/>
              <a:buNone/>
            </a:pPr>
            <a:r>
              <a:rPr b="0" i="0" lang="en-US" sz="4400" u="none">
                <a:solidFill>
                  <a:srgbClr val="404040"/>
                </a:solidFill>
                <a:latin typeface="Comic Sans MS"/>
                <a:ea typeface="Comic Sans MS"/>
                <a:cs typeface="Comic Sans MS"/>
                <a:sym typeface="Comic Sans MS"/>
              </a:rPr>
              <a:t>Konsantrasyon nedir? </a:t>
            </a:r>
            <a:br>
              <a:rPr b="0" i="0" lang="en-US" sz="4400" u="none">
                <a:solidFill>
                  <a:srgbClr val="404040"/>
                </a:solidFill>
                <a:latin typeface="Comic Sans MS"/>
                <a:ea typeface="Comic Sans MS"/>
                <a:cs typeface="Comic Sans MS"/>
                <a:sym typeface="Comic Sans MS"/>
              </a:rPr>
            </a:br>
            <a:endParaRPr/>
          </a:p>
        </p:txBody>
      </p:sp>
      <p:sp>
        <p:nvSpPr>
          <p:cNvPr id="204" name="Google Shape;204;p9"/>
          <p:cNvSpPr txBox="1"/>
          <p:nvPr>
            <p:ph idx="1" type="body"/>
          </p:nvPr>
        </p:nvSpPr>
        <p:spPr>
          <a:xfrm>
            <a:off x="685800" y="1676400"/>
            <a:ext cx="7696200" cy="3657600"/>
          </a:xfrm>
          <a:prstGeom prst="rect">
            <a:avLst/>
          </a:prstGeom>
          <a:noFill/>
          <a:ln>
            <a:noFill/>
          </a:ln>
        </p:spPr>
        <p:txBody>
          <a:bodyPr anchorCtr="0" anchor="t" bIns="45700" lIns="91425" spcFirstLastPara="1" rIns="91425" wrap="square" tIns="45700">
            <a:noAutofit/>
          </a:bodyPr>
          <a:lstStyle/>
          <a:p>
            <a:pPr indent="-139700" lvl="0" marL="342900" marR="0" rtl="0" algn="l">
              <a:lnSpc>
                <a:spcPct val="100000"/>
              </a:lnSpc>
              <a:spcBef>
                <a:spcPts val="0"/>
              </a:spcBef>
              <a:spcAft>
                <a:spcPts val="0"/>
              </a:spcAft>
              <a:buClr>
                <a:schemeClr val="dk1"/>
              </a:buClr>
              <a:buSzPts val="3200"/>
              <a:buFont typeface="Comic Sans MS"/>
              <a:buNone/>
            </a:pPr>
            <a:r>
              <a:t/>
            </a:r>
            <a:endParaRPr b="0" i="0" sz="3200" u="none">
              <a:solidFill>
                <a:srgbClr val="404040"/>
              </a:solidFill>
              <a:latin typeface="Comic Sans MS"/>
              <a:ea typeface="Comic Sans MS"/>
              <a:cs typeface="Comic Sans MS"/>
              <a:sym typeface="Comic Sans MS"/>
            </a:endParaRPr>
          </a:p>
          <a:p>
            <a:pPr indent="-342900" lvl="0" marL="342900" marR="0" rtl="0" algn="l">
              <a:lnSpc>
                <a:spcPct val="100000"/>
              </a:lnSpc>
              <a:spcBef>
                <a:spcPts val="640"/>
              </a:spcBef>
              <a:spcAft>
                <a:spcPts val="0"/>
              </a:spcAft>
              <a:buClr>
                <a:srgbClr val="404040"/>
              </a:buClr>
              <a:buSzPts val="3200"/>
              <a:buFont typeface="Comic Sans MS"/>
              <a:buChar char="•"/>
            </a:pPr>
            <a:r>
              <a:rPr b="0" i="0" lang="en-US" sz="3200" u="none">
                <a:solidFill>
                  <a:srgbClr val="404040"/>
                </a:solidFill>
                <a:latin typeface="Comic Sans MS"/>
                <a:ea typeface="Comic Sans MS"/>
                <a:cs typeface="Comic Sans MS"/>
                <a:sym typeface="Comic Sans MS"/>
              </a:rPr>
              <a:t>Bir konuya zihinsel olarak belli bir süre odaklanabilme ve yoğunlaşmış dikkat halidir.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10"/>
          <p:cNvSpPr txBox="1"/>
          <p:nvPr>
            <p:ph idx="1" type="body"/>
          </p:nvPr>
        </p:nvSpPr>
        <p:spPr>
          <a:xfrm>
            <a:off x="685800" y="990600"/>
            <a:ext cx="7696200" cy="3733800"/>
          </a:xfrm>
          <a:prstGeom prst="rect">
            <a:avLst/>
          </a:prstGeom>
          <a:noFill/>
          <a:ln>
            <a:noFill/>
          </a:ln>
        </p:spPr>
        <p:txBody>
          <a:bodyPr anchorCtr="0" anchor="t" bIns="45700" lIns="91425" spcFirstLastPara="1" rIns="91425" wrap="square" tIns="45700">
            <a:noAutofit/>
          </a:bodyPr>
          <a:lstStyle/>
          <a:p>
            <a:pPr indent="-342900" lvl="0" marL="342900" rtl="0" algn="ctr">
              <a:lnSpc>
                <a:spcPct val="8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Konsantrasyon süresi, kişiden kişiye değişebildiği gibi; aynı kişide konu ve yapılan işe göre de değişiklik gösterebilir. Genellikle sevdiğiniz, merak ettiğiniz, önemsediğiniz ve yapabildiğiniz işlere daha uzun süre odaklanabilirsiniz.</a:t>
            </a:r>
            <a:endParaRPr/>
          </a:p>
          <a:p>
            <a:pPr indent="-342900" lvl="0" marL="342900" rtl="0" algn="ctr">
              <a:lnSpc>
                <a:spcPct val="80000"/>
              </a:lnSpc>
              <a:spcBef>
                <a:spcPts val="480"/>
              </a:spcBef>
              <a:spcAft>
                <a:spcPts val="0"/>
              </a:spcAft>
              <a:buClr>
                <a:schemeClr val="dk1"/>
              </a:buClr>
              <a:buSzPts val="2400"/>
              <a:buFont typeface="Comic Sans MS"/>
              <a:buNone/>
            </a:pPr>
            <a:r>
              <a:t/>
            </a:r>
            <a:endParaRPr b="0" i="0" sz="2400" u="none">
              <a:solidFill>
                <a:schemeClr val="dk1"/>
              </a:solidFill>
              <a:latin typeface="Times New Roman"/>
              <a:ea typeface="Times New Roman"/>
              <a:cs typeface="Times New Roman"/>
              <a:sym typeface="Times New Roman"/>
            </a:endParaRPr>
          </a:p>
          <a:p>
            <a:pPr indent="-342900" lvl="0" marL="342900" rtl="0" algn="ctr">
              <a:lnSpc>
                <a:spcPct val="80000"/>
              </a:lnSpc>
              <a:spcBef>
                <a:spcPts val="480"/>
              </a:spcBef>
              <a:spcAft>
                <a:spcPts val="0"/>
              </a:spcAft>
              <a:buClr>
                <a:schemeClr val="dk1"/>
              </a:buClr>
              <a:buSzPts val="2400"/>
              <a:buFont typeface="Comic Sans MS"/>
              <a:buNone/>
            </a:pPr>
            <a:r>
              <a:t/>
            </a:r>
            <a:endParaRPr b="0" i="0" sz="2400" u="none">
              <a:solidFill>
                <a:schemeClr val="dk1"/>
              </a:solidFill>
              <a:latin typeface="Times New Roman"/>
              <a:ea typeface="Times New Roman"/>
              <a:cs typeface="Times New Roman"/>
              <a:sym typeface="Times New Roman"/>
            </a:endParaRPr>
          </a:p>
          <a:p>
            <a:pPr indent="-342900" lvl="0" marL="342900" rtl="0" algn="ctr">
              <a:lnSpc>
                <a:spcPct val="80000"/>
              </a:lnSpc>
              <a:spcBef>
                <a:spcPts val="48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Derin konsantrasyon, dikkati hiçbir şey üzerine yöneltmeden, zihni bu sabit dikkat halinde tutmaktan ibarettir. </a:t>
            </a:r>
            <a:endParaRPr/>
          </a:p>
          <a:p>
            <a:pPr indent="-190500" lvl="0" marL="342900" rtl="0" algn="l">
              <a:spcBef>
                <a:spcPts val="480"/>
              </a:spcBef>
              <a:spcAft>
                <a:spcPts val="0"/>
              </a:spcAft>
              <a:buClr>
                <a:schemeClr val="dk1"/>
              </a:buClr>
              <a:buSzPts val="2400"/>
              <a:buFont typeface="Comic Sans MS"/>
              <a:buNone/>
            </a:pPr>
            <a:r>
              <a:t/>
            </a:r>
            <a:endParaRPr b="0" i="0" sz="2400" u="none">
              <a:solidFill>
                <a:schemeClr val="dk1"/>
              </a:solidFill>
              <a:latin typeface="Times New Roman"/>
              <a:ea typeface="Times New Roman"/>
              <a:cs typeface="Times New Roman"/>
              <a:sym typeface="Times New Roman"/>
            </a:endParaRPr>
          </a:p>
        </p:txBody>
      </p:sp>
      <p:pic>
        <p:nvPicPr>
          <p:cNvPr descr="i (2)" id="210" name="Google Shape;210;p10"/>
          <p:cNvPicPr preferRelativeResize="0"/>
          <p:nvPr/>
        </p:nvPicPr>
        <p:blipFill rotWithShape="1">
          <a:blip r:embed="rId3">
            <a:alphaModFix/>
          </a:blip>
          <a:srcRect b="0" l="0" r="0" t="0"/>
          <a:stretch/>
        </p:blipFill>
        <p:spPr>
          <a:xfrm>
            <a:off x="4953000" y="4114800"/>
            <a:ext cx="3676650" cy="2209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1_Boyalı Kalemler">
  <a:themeElements>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oyalı Kalemler">
  <a:themeElements>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2015-02-01T20:50:00Z</dcterms:created>
  <dc:creator>Windows</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3" name="Version">
    <vt:i4>1</vt:i4>
  </property>
</Properties>
</file>