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 id="2147483692" r:id="rId5"/>
  </p:sldMasterIdLst>
  <p:notesMasterIdLst>
    <p:notesMasterId r:id="rId41"/>
  </p:notesMasterIdLst>
  <p:handoutMasterIdLst>
    <p:handoutMasterId r:id="rId42"/>
  </p:handoutMasterIdLst>
  <p:sldIdLst>
    <p:sldId id="257"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63"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62" r:id="rId39"/>
    <p:sldId id="294" r:id="rId40"/>
  </p:sldIdLst>
  <p:sldSz cx="10058400" cy="77724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0"/>
    <p:restoredTop sz="96404" autoAdjust="0"/>
  </p:normalViewPr>
  <p:slideViewPr>
    <p:cSldViewPr snapToGrid="0">
      <p:cViewPr varScale="1">
        <p:scale>
          <a:sx n="71" d="100"/>
          <a:sy n="71" d="100"/>
        </p:scale>
        <p:origin x="132" y="66"/>
      </p:cViewPr>
      <p:guideLst>
        <p:guide orient="horz" pos="2424"/>
        <p:guide pos="3168"/>
      </p:guideLst>
    </p:cSldViewPr>
  </p:slideViewPr>
  <p:notesTextViewPr>
    <p:cViewPr>
      <p:scale>
        <a:sx n="1" d="1"/>
        <a:sy n="1" d="1"/>
      </p:scale>
      <p:origin x="0" y="0"/>
    </p:cViewPr>
  </p:notesTextViewPr>
  <p:sorterViewPr>
    <p:cViewPr>
      <p:scale>
        <a:sx n="64" d="100"/>
        <a:sy n="64" d="100"/>
      </p:scale>
      <p:origin x="0" y="0"/>
    </p:cViewPr>
  </p:sorterViewPr>
  <p:notesViewPr>
    <p:cSldViewPr snapToGrid="0" showGuides="1">
      <p:cViewPr varScale="1">
        <p:scale>
          <a:sx n="87" d="100"/>
          <a:sy n="87"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78C608A-B6C8-4EF5-8136-C52FDA3D9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12BFDF1D-F901-48DF-BBD2-C7492D753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C977D4E-05AD-4971-9C81-FAD6968AADD2}" type="datetimeFigureOut">
              <a:rPr lang="tr-TR" smtClean="0"/>
              <a:t>26.08.2022</a:t>
            </a:fld>
            <a:endParaRPr lang="tr-TR"/>
          </a:p>
        </p:txBody>
      </p:sp>
      <p:sp>
        <p:nvSpPr>
          <p:cNvPr id="4" name="Alt Bilgi Yer Tutucusu 3">
            <a:extLst>
              <a:ext uri="{FF2B5EF4-FFF2-40B4-BE49-F238E27FC236}">
                <a16:creationId xmlns:a16="http://schemas.microsoft.com/office/drawing/2014/main" id="{BD0E6B88-1078-466C-AFB7-0EC6B65C6B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B08C4248-6EF7-48F9-B1A9-078DCE776E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55C8FA-3707-4084-ACFA-AC73DA3A3F74}" type="slidenum">
              <a:rPr lang="tr-TR" smtClean="0"/>
              <a:t>‹#›</a:t>
            </a:fld>
            <a:endParaRPr lang="tr-TR"/>
          </a:p>
        </p:txBody>
      </p:sp>
    </p:spTree>
    <p:extLst>
      <p:ext uri="{BB962C8B-B14F-4D97-AF65-F5344CB8AC3E}">
        <p14:creationId xmlns:p14="http://schemas.microsoft.com/office/powerpoint/2010/main" val="26192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1308012-5550-E64F-AD02-50E70C0C1DA0}" type="datetimeFigureOut">
              <a:rPr lang="tr-TR" noProof="0" smtClean="0"/>
              <a:t>26.08.2022</a:t>
            </a:fld>
            <a:endParaRPr lang="tr-TR" noProof="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B129850-AB33-6744-AA56-376DC054667E}" type="slidenum">
              <a:rPr lang="tr-TR" noProof="0" smtClean="0"/>
              <a:t>‹#›</a:t>
            </a:fld>
            <a:endParaRPr lang="tr-TR" noProof="0"/>
          </a:p>
        </p:txBody>
      </p:sp>
    </p:spTree>
    <p:extLst>
      <p:ext uri="{BB962C8B-B14F-4D97-AF65-F5344CB8AC3E}">
        <p14:creationId xmlns:p14="http://schemas.microsoft.com/office/powerpoint/2010/main" val="10028543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EB129850-AB33-6744-AA56-376DC054667E}" type="slidenum">
              <a:rPr lang="tr-TR" smtClean="0"/>
              <a:t>1</a:t>
            </a:fld>
            <a:endParaRPr lang="tr-TR"/>
          </a:p>
        </p:txBody>
      </p:sp>
    </p:spTree>
    <p:extLst>
      <p:ext uri="{BB962C8B-B14F-4D97-AF65-F5344CB8AC3E}">
        <p14:creationId xmlns:p14="http://schemas.microsoft.com/office/powerpoint/2010/main" val="44825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EB129850-AB33-6744-AA56-376DC054667E}" type="slidenum">
              <a:rPr lang="tr-TR" smtClean="0"/>
              <a:t>34</a:t>
            </a:fld>
            <a:endParaRPr lang="tr-TR"/>
          </a:p>
        </p:txBody>
      </p:sp>
    </p:spTree>
    <p:extLst>
      <p:ext uri="{BB962C8B-B14F-4D97-AF65-F5344CB8AC3E}">
        <p14:creationId xmlns:p14="http://schemas.microsoft.com/office/powerpoint/2010/main" val="368573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EB129850-AB33-6744-AA56-376DC054667E}" type="slidenum">
              <a:rPr lang="tr-TR" smtClean="0"/>
              <a:t>35</a:t>
            </a:fld>
            <a:endParaRPr lang="tr-TR"/>
          </a:p>
        </p:txBody>
      </p:sp>
    </p:spTree>
    <p:extLst>
      <p:ext uri="{BB962C8B-B14F-4D97-AF65-F5344CB8AC3E}">
        <p14:creationId xmlns:p14="http://schemas.microsoft.com/office/powerpoint/2010/main" val="11641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EB129850-AB33-6744-AA56-376DC054667E}" type="slidenum">
              <a:rPr lang="tr-TR" smtClean="0"/>
              <a:t>16</a:t>
            </a:fld>
            <a:endParaRPr lang="tr-TR"/>
          </a:p>
        </p:txBody>
      </p:sp>
    </p:spTree>
    <p:extLst>
      <p:ext uri="{BB962C8B-B14F-4D97-AF65-F5344CB8AC3E}">
        <p14:creationId xmlns:p14="http://schemas.microsoft.com/office/powerpoint/2010/main" val="230444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EB129850-AB33-6744-AA56-376DC054667E}" type="slidenum">
              <a:rPr lang="tr-TR" smtClean="0"/>
              <a:t>17</a:t>
            </a:fld>
            <a:endParaRPr lang="tr-TR"/>
          </a:p>
        </p:txBody>
      </p:sp>
    </p:spTree>
    <p:extLst>
      <p:ext uri="{BB962C8B-B14F-4D97-AF65-F5344CB8AC3E}">
        <p14:creationId xmlns:p14="http://schemas.microsoft.com/office/powerpoint/2010/main" val="75896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28</a:t>
            </a:fld>
            <a:endParaRPr lang="tr-TR" noProof="0"/>
          </a:p>
        </p:txBody>
      </p:sp>
    </p:spTree>
    <p:extLst>
      <p:ext uri="{BB962C8B-B14F-4D97-AF65-F5344CB8AC3E}">
        <p14:creationId xmlns:p14="http://schemas.microsoft.com/office/powerpoint/2010/main" val="305348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29</a:t>
            </a:fld>
            <a:endParaRPr lang="tr-TR" noProof="0"/>
          </a:p>
        </p:txBody>
      </p:sp>
    </p:spTree>
    <p:extLst>
      <p:ext uri="{BB962C8B-B14F-4D97-AF65-F5344CB8AC3E}">
        <p14:creationId xmlns:p14="http://schemas.microsoft.com/office/powerpoint/2010/main" val="107975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30</a:t>
            </a:fld>
            <a:endParaRPr lang="tr-TR" noProof="0"/>
          </a:p>
        </p:txBody>
      </p:sp>
    </p:spTree>
    <p:extLst>
      <p:ext uri="{BB962C8B-B14F-4D97-AF65-F5344CB8AC3E}">
        <p14:creationId xmlns:p14="http://schemas.microsoft.com/office/powerpoint/2010/main" val="163883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31</a:t>
            </a:fld>
            <a:endParaRPr lang="tr-TR" noProof="0"/>
          </a:p>
        </p:txBody>
      </p:sp>
    </p:spTree>
    <p:extLst>
      <p:ext uri="{BB962C8B-B14F-4D97-AF65-F5344CB8AC3E}">
        <p14:creationId xmlns:p14="http://schemas.microsoft.com/office/powerpoint/2010/main" val="371505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32</a:t>
            </a:fld>
            <a:endParaRPr lang="tr-TR" noProof="0"/>
          </a:p>
        </p:txBody>
      </p:sp>
    </p:spTree>
    <p:extLst>
      <p:ext uri="{BB962C8B-B14F-4D97-AF65-F5344CB8AC3E}">
        <p14:creationId xmlns:p14="http://schemas.microsoft.com/office/powerpoint/2010/main" val="178351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EB129850-AB33-6744-AA56-376DC054667E}" type="slidenum">
              <a:rPr lang="tr-TR" noProof="0" smtClean="0"/>
              <a:t>33</a:t>
            </a:fld>
            <a:endParaRPr lang="tr-TR" noProof="0"/>
          </a:p>
        </p:txBody>
      </p:sp>
    </p:spTree>
    <p:extLst>
      <p:ext uri="{BB962C8B-B14F-4D97-AF65-F5344CB8AC3E}">
        <p14:creationId xmlns:p14="http://schemas.microsoft.com/office/powerpoint/2010/main" val="3804443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rkuaz">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b="132"/>
          <a:stretch/>
        </p:blipFill>
        <p:spPr>
          <a:xfrm>
            <a:off x="7785607" y="0"/>
            <a:ext cx="2261363" cy="7772400"/>
          </a:xfrm>
          <a:prstGeom prst="rect">
            <a:avLst/>
          </a:prstGeom>
        </p:spPr>
      </p:pic>
      <p:pic>
        <p:nvPicPr>
          <p:cNvPr id="4" name="Grafik 3">
            <a:extLst>
              <a:ext uri="{FF2B5EF4-FFF2-40B4-BE49-F238E27FC236}">
                <a16:creationId xmlns:a16="http://schemas.microsoft.com/office/drawing/2014/main" id="{3AD228A0-0DFF-4236-B9DF-03AACEED1413}"/>
              </a:ext>
            </a:extLst>
          </p:cNvPr>
          <p:cNvPicPr>
            <a:picLocks noChangeAspect="1"/>
          </p:cNvPicPr>
          <p:nvPr/>
        </p:nvPicPr>
        <p:blipFill rotWithShape="1">
          <a:blip r:embed="rId2">
            <a:extLst>
              <a:ext uri="{96DAC541-7B7A-43D3-8B79-37D633B846F1}">
                <asvg:svgBlip xmlns:asvg="http://schemas.microsoft.com/office/drawing/2016/SVG/main" r:embed="rId4"/>
              </a:ext>
            </a:extLst>
          </a:blip>
          <a:srcRect b="132"/>
          <a:stretch/>
        </p:blipFill>
        <p:spPr>
          <a:xfrm>
            <a:off x="0" y="0"/>
            <a:ext cx="7782624" cy="7772400"/>
          </a:xfrm>
          <a:prstGeom prst="rect">
            <a:avLst/>
          </a:prstGeom>
        </p:spPr>
      </p:pic>
      <p:pic>
        <p:nvPicPr>
          <p:cNvPr id="22" name="Grafik 21">
            <a:extLst>
              <a:ext uri="{FF2B5EF4-FFF2-40B4-BE49-F238E27FC236}">
                <a16:creationId xmlns:a16="http://schemas.microsoft.com/office/drawing/2014/main" id="{D93A7D09-C291-C144-9EE2-AB9CE2CE13DE}"/>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7" name="Metin Yer Tutucusu 43">
            <a:extLst>
              <a:ext uri="{FF2B5EF4-FFF2-40B4-BE49-F238E27FC236}">
                <a16:creationId xmlns:a16="http://schemas.microsoft.com/office/drawing/2014/main" id="{B21C58E1-BA78-4EC8-9968-2C835FECDF22}"/>
              </a:ext>
            </a:extLst>
          </p:cNvPr>
          <p:cNvSpPr>
            <a:spLocks noGrp="1"/>
          </p:cNvSpPr>
          <p:nvPr>
            <p:ph type="body" sz="quarter" idx="12" hasCustomPrompt="1"/>
          </p:nvPr>
        </p:nvSpPr>
        <p:spPr>
          <a:xfrm>
            <a:off x="23213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8" name="Metin Yer Tutucusu 46">
            <a:extLst>
              <a:ext uri="{FF2B5EF4-FFF2-40B4-BE49-F238E27FC236}">
                <a16:creationId xmlns:a16="http://schemas.microsoft.com/office/drawing/2014/main" id="{52A2AEE2-D4F9-48B6-B14A-C9DE1225631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9" name="Metin Yer Tutucusu 48">
            <a:extLst>
              <a:ext uri="{FF2B5EF4-FFF2-40B4-BE49-F238E27FC236}">
                <a16:creationId xmlns:a16="http://schemas.microsoft.com/office/drawing/2014/main" id="{C10A94CA-5833-458D-AE2E-C717F8AA9AB1}"/>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0" name="Metin Yer Tutucusu 43">
            <a:extLst>
              <a:ext uri="{FF2B5EF4-FFF2-40B4-BE49-F238E27FC236}">
                <a16:creationId xmlns:a16="http://schemas.microsoft.com/office/drawing/2014/main" id="{E1EDE5A3-D6E9-4001-9B08-A782D5F6BAA8}"/>
              </a:ext>
            </a:extLst>
          </p:cNvPr>
          <p:cNvSpPr>
            <a:spLocks noGrp="1"/>
          </p:cNvSpPr>
          <p:nvPr>
            <p:ph type="body" sz="quarter" idx="15" hasCustomPrompt="1"/>
          </p:nvPr>
        </p:nvSpPr>
        <p:spPr>
          <a:xfrm>
            <a:off x="2200948"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1" name="Metin Yer Tutucusu 46">
            <a:extLst>
              <a:ext uri="{FF2B5EF4-FFF2-40B4-BE49-F238E27FC236}">
                <a16:creationId xmlns:a16="http://schemas.microsoft.com/office/drawing/2014/main" id="{B1F6CE35-FB4F-4E9F-9DB0-6B8CB3308E02}"/>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2" name="Metin Yer Tutucusu 48">
            <a:extLst>
              <a:ext uri="{FF2B5EF4-FFF2-40B4-BE49-F238E27FC236}">
                <a16:creationId xmlns:a16="http://schemas.microsoft.com/office/drawing/2014/main" id="{3DF68FA1-DB42-4632-A294-2B61695877A6}"/>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3" name="Metin Yer Tutucusu 43">
            <a:extLst>
              <a:ext uri="{FF2B5EF4-FFF2-40B4-BE49-F238E27FC236}">
                <a16:creationId xmlns:a16="http://schemas.microsoft.com/office/drawing/2014/main" id="{8992670D-0E8A-459E-AB3C-CECF872C876E}"/>
              </a:ext>
            </a:extLst>
          </p:cNvPr>
          <p:cNvSpPr>
            <a:spLocks noGrp="1"/>
          </p:cNvSpPr>
          <p:nvPr>
            <p:ph type="body" sz="quarter" idx="18" hasCustomPrompt="1"/>
          </p:nvPr>
        </p:nvSpPr>
        <p:spPr>
          <a:xfrm>
            <a:off x="4169765"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4" name="Metin Yer Tutucusu 46">
            <a:extLst>
              <a:ext uri="{FF2B5EF4-FFF2-40B4-BE49-F238E27FC236}">
                <a16:creationId xmlns:a16="http://schemas.microsoft.com/office/drawing/2014/main" id="{67BC2D66-A275-4759-889E-5CF7A595C443}"/>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5" name="Metin Yer Tutucusu 48">
            <a:extLst>
              <a:ext uri="{FF2B5EF4-FFF2-40B4-BE49-F238E27FC236}">
                <a16:creationId xmlns:a16="http://schemas.microsoft.com/office/drawing/2014/main" id="{993211C7-29FE-4260-BD5A-3E90611E09F4}"/>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6" name="Metin Yer Tutucusu 43">
            <a:extLst>
              <a:ext uri="{FF2B5EF4-FFF2-40B4-BE49-F238E27FC236}">
                <a16:creationId xmlns:a16="http://schemas.microsoft.com/office/drawing/2014/main" id="{8D547B2F-CDFA-4DEA-9D18-419D974DE2EC}"/>
              </a:ext>
            </a:extLst>
          </p:cNvPr>
          <p:cNvSpPr>
            <a:spLocks noGrp="1"/>
          </p:cNvSpPr>
          <p:nvPr>
            <p:ph type="body" sz="quarter" idx="21" hasCustomPrompt="1"/>
          </p:nvPr>
        </p:nvSpPr>
        <p:spPr>
          <a:xfrm>
            <a:off x="6138582"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7" name="Metin Yer Tutucusu 46">
            <a:extLst>
              <a:ext uri="{FF2B5EF4-FFF2-40B4-BE49-F238E27FC236}">
                <a16:creationId xmlns:a16="http://schemas.microsoft.com/office/drawing/2014/main" id="{71BA586F-FF53-470F-8217-3639D4149697}"/>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8" name="Metin Yer Tutucusu 48">
            <a:extLst>
              <a:ext uri="{FF2B5EF4-FFF2-40B4-BE49-F238E27FC236}">
                <a16:creationId xmlns:a16="http://schemas.microsoft.com/office/drawing/2014/main" id="{1BC52200-FA40-4904-AD74-B8AB18B9ABDB}"/>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9" name="Metin Yer Tutucusu 43">
            <a:extLst>
              <a:ext uri="{FF2B5EF4-FFF2-40B4-BE49-F238E27FC236}">
                <a16:creationId xmlns:a16="http://schemas.microsoft.com/office/drawing/2014/main" id="{B4C92ECE-3205-4203-AE67-8932E5EC6A38}"/>
              </a:ext>
            </a:extLst>
          </p:cNvPr>
          <p:cNvSpPr>
            <a:spLocks noGrp="1"/>
          </p:cNvSpPr>
          <p:nvPr>
            <p:ph type="body" sz="quarter" idx="24" hasCustomPrompt="1"/>
          </p:nvPr>
        </p:nvSpPr>
        <p:spPr>
          <a:xfrm>
            <a:off x="810740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20" name="Metin Yer Tutucusu 46">
            <a:extLst>
              <a:ext uri="{FF2B5EF4-FFF2-40B4-BE49-F238E27FC236}">
                <a16:creationId xmlns:a16="http://schemas.microsoft.com/office/drawing/2014/main" id="{BD4495C0-57D5-4343-BC38-DE730C83B63C}"/>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21" name="Metin Yer Tutucusu 48">
            <a:extLst>
              <a:ext uri="{FF2B5EF4-FFF2-40B4-BE49-F238E27FC236}">
                <a16:creationId xmlns:a16="http://schemas.microsoft.com/office/drawing/2014/main" id="{A310FDAD-0857-4044-9C7F-5E95A854CF8E}"/>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 name="Metin Yer Tutucusu 39">
            <a:extLst>
              <a:ext uri="{FF2B5EF4-FFF2-40B4-BE49-F238E27FC236}">
                <a16:creationId xmlns:a16="http://schemas.microsoft.com/office/drawing/2014/main" id="{D6307EC6-8E4B-4709-AABB-AC92AB975951}"/>
              </a:ext>
            </a:extLst>
          </p:cNvPr>
          <p:cNvSpPr>
            <a:spLocks noGrp="1"/>
          </p:cNvSpPr>
          <p:nvPr>
            <p:ph type="body" sz="quarter" idx="10" hasCustomPrompt="1"/>
          </p:nvPr>
        </p:nvSpPr>
        <p:spPr>
          <a:xfrm>
            <a:off x="2892413" y="548908"/>
            <a:ext cx="4143387" cy="514082"/>
          </a:xfrm>
        </p:spPr>
        <p:txBody>
          <a:bodyPr rtlCol="0">
            <a:normAutofit/>
          </a:bodyPr>
          <a:lstStyle>
            <a:lvl1pPr marL="0" indent="0" algn="ctr">
              <a:lnSpc>
                <a:spcPct val="100000"/>
              </a:lnSpc>
              <a:buNone/>
              <a:defRPr sz="2000">
                <a:solidFill>
                  <a:schemeClr val="accent4"/>
                </a:solidFill>
              </a:defRPr>
            </a:lvl1pPr>
          </a:lstStyle>
          <a:p>
            <a:pPr lvl="0" rtl="0"/>
            <a:r>
              <a:rPr lang="tr-TR" noProof="0"/>
              <a:t>Düzenlemek için tıklayın</a:t>
            </a:r>
          </a:p>
        </p:txBody>
      </p:sp>
      <p:sp>
        <p:nvSpPr>
          <p:cNvPr id="2" name="Başlık 1">
            <a:extLst>
              <a:ext uri="{FF2B5EF4-FFF2-40B4-BE49-F238E27FC236}">
                <a16:creationId xmlns:a16="http://schemas.microsoft.com/office/drawing/2014/main" id="{31DDC226-A842-46AC-AEA0-9613779FF007}"/>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accent4"/>
                </a:solidFill>
              </a:defRPr>
            </a:lvl1pPr>
          </a:lstStyle>
          <a:p>
            <a:pPr rtl="0"/>
            <a:r>
              <a:rPr lang="tr-TR" noProof="0"/>
              <a:t>Asıl başlık stili için tıklatın</a:t>
            </a:r>
          </a:p>
        </p:txBody>
      </p:sp>
    </p:spTree>
    <p:extLst>
      <p:ext uri="{BB962C8B-B14F-4D97-AF65-F5344CB8AC3E}">
        <p14:creationId xmlns:p14="http://schemas.microsoft.com/office/powerpoint/2010/main" val="983554546"/>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0559" y="1698418"/>
            <a:ext cx="3069200" cy="1448928"/>
          </a:xfrm>
        </p:spPr>
        <p:txBody>
          <a:bodyPr anchor="b">
            <a:normAutofit/>
          </a:bodyPr>
          <a:lstStyle>
            <a:lvl1pPr>
              <a:defRPr sz="2200"/>
            </a:lvl1pPr>
          </a:lstStyle>
          <a:p>
            <a:r>
              <a:rPr lang="tr-TR"/>
              <a:t>Asıl başlık stili için tıklatın</a:t>
            </a:r>
            <a:endParaRPr lang="en-US" dirty="0"/>
          </a:p>
        </p:txBody>
      </p:sp>
      <p:sp>
        <p:nvSpPr>
          <p:cNvPr id="3" name="Content Placeholder 2"/>
          <p:cNvSpPr>
            <a:spLocks noGrp="1"/>
          </p:cNvSpPr>
          <p:nvPr>
            <p:ph idx="1"/>
          </p:nvPr>
        </p:nvSpPr>
        <p:spPr>
          <a:xfrm>
            <a:off x="3928403" y="583582"/>
            <a:ext cx="3724641" cy="6263295"/>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0559" y="3147346"/>
            <a:ext cx="3069200" cy="2929042"/>
          </a:xfrm>
        </p:spPr>
        <p:txBody>
          <a:bodyPr>
            <a:normAutofit/>
          </a:bodyPr>
          <a:lstStyle>
            <a:lvl1pPr marL="0" indent="0">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tr-TR"/>
              <a:t>Asıl metin stillerini düzenle</a:t>
            </a:r>
          </a:p>
        </p:txBody>
      </p:sp>
      <p:sp>
        <p:nvSpPr>
          <p:cNvPr id="5" name="Date Placeholder 4"/>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6" name="Footer Placeholder 5"/>
          <p:cNvSpPr>
            <a:spLocks noGrp="1"/>
          </p:cNvSpPr>
          <p:nvPr>
            <p:ph type="ftr" sz="quarter" idx="11"/>
          </p:nvPr>
        </p:nvSpPr>
        <p:spPr/>
        <p:txBody>
          <a:bodyPr/>
          <a:lstStyle/>
          <a:p>
            <a:pPr rtl="0"/>
            <a:endParaRPr lang="tr-TR" noProof="0"/>
          </a:p>
        </p:txBody>
      </p:sp>
      <p:sp>
        <p:nvSpPr>
          <p:cNvPr id="7" name="Slide Number Placeholder 6"/>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38436361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0559" y="5440680"/>
            <a:ext cx="6982485" cy="642303"/>
          </a:xfrm>
        </p:spPr>
        <p:txBody>
          <a:bodyPr anchor="b">
            <a:normAutofit/>
          </a:bodyPr>
          <a:lstStyle>
            <a:lvl1pPr algn="l">
              <a:defRPr sz="264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0559" y="690880"/>
            <a:ext cx="6982485" cy="4358480"/>
          </a:xfrm>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tr-TR"/>
              <a:t>Resim eklemek için simgeyi tıklatın</a:t>
            </a:r>
            <a:endParaRPr lang="en-US" dirty="0"/>
          </a:p>
        </p:txBody>
      </p:sp>
      <p:sp>
        <p:nvSpPr>
          <p:cNvPr id="4" name="Text Placeholder 3"/>
          <p:cNvSpPr>
            <a:spLocks noGrp="1"/>
          </p:cNvSpPr>
          <p:nvPr>
            <p:ph type="body" sz="half" idx="2"/>
          </p:nvPr>
        </p:nvSpPr>
        <p:spPr>
          <a:xfrm>
            <a:off x="670559" y="6082983"/>
            <a:ext cx="6982485" cy="763894"/>
          </a:xfrm>
        </p:spPr>
        <p:txBody>
          <a:bodyPr>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tr-TR"/>
              <a:t>Asıl metin stillerini düzenle</a:t>
            </a:r>
          </a:p>
        </p:txBody>
      </p:sp>
      <p:sp>
        <p:nvSpPr>
          <p:cNvPr id="5" name="Date Placeholder 4"/>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6" name="Footer Placeholder 5"/>
          <p:cNvSpPr>
            <a:spLocks noGrp="1"/>
          </p:cNvSpPr>
          <p:nvPr>
            <p:ph type="ftr" sz="quarter" idx="11"/>
          </p:nvPr>
        </p:nvSpPr>
        <p:spPr/>
        <p:txBody>
          <a:bodyPr/>
          <a:lstStyle/>
          <a:p>
            <a:pPr rtl="0"/>
            <a:endParaRPr lang="tr-TR" noProof="0"/>
          </a:p>
        </p:txBody>
      </p:sp>
      <p:sp>
        <p:nvSpPr>
          <p:cNvPr id="7" name="Slide Number Placeholder 6"/>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32965269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5" cy="3857413"/>
          </a:xfrm>
        </p:spPr>
        <p:txBody>
          <a:bodyPr anchor="ctr">
            <a:normAutofit/>
          </a:bodyPr>
          <a:lstStyle>
            <a:lvl1pPr algn="l">
              <a:defRPr sz="4840" b="0" cap="none"/>
            </a:lvl1pPr>
          </a:lstStyle>
          <a:p>
            <a:r>
              <a:rPr lang="tr-TR"/>
              <a:t>Asıl başlık stili için tıklatın</a:t>
            </a:r>
            <a:endParaRPr lang="en-US" dirty="0"/>
          </a:p>
        </p:txBody>
      </p:sp>
      <p:sp>
        <p:nvSpPr>
          <p:cNvPr id="3" name="Text Placeholder 2"/>
          <p:cNvSpPr>
            <a:spLocks noGrp="1"/>
          </p:cNvSpPr>
          <p:nvPr>
            <p:ph type="body" idx="1"/>
          </p:nvPr>
        </p:nvSpPr>
        <p:spPr>
          <a:xfrm>
            <a:off x="670560" y="5066453"/>
            <a:ext cx="6982485" cy="1780424"/>
          </a:xfrm>
        </p:spPr>
        <p:txBody>
          <a:bodyPr anchor="ctr">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41671945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0"/>
            <a:ext cx="6679400" cy="3425613"/>
          </a:xfrm>
        </p:spPr>
        <p:txBody>
          <a:bodyPr anchor="ctr">
            <a:normAutofit/>
          </a:bodyPr>
          <a:lstStyle>
            <a:lvl1pPr algn="l">
              <a:defRPr sz="484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211182" y="4116493"/>
            <a:ext cx="5961784" cy="431800"/>
          </a:xfrm>
        </p:spPr>
        <p:txBody>
          <a:bodyPr anchor="ctr">
            <a:noAutofit/>
          </a:bodyPr>
          <a:lstStyle>
            <a:lvl1pPr marL="0" indent="0">
              <a:buFontTx/>
              <a:buNone/>
              <a:defRPr sz="1760">
                <a:solidFill>
                  <a:schemeClr val="tx1">
                    <a:lumMod val="50000"/>
                    <a:lumOff val="50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tr-TR"/>
              <a:t>Asıl metin stillerini düzenle</a:t>
            </a:r>
          </a:p>
        </p:txBody>
      </p:sp>
      <p:sp>
        <p:nvSpPr>
          <p:cNvPr id="3" name="Text Placeholder 2"/>
          <p:cNvSpPr>
            <a:spLocks noGrp="1"/>
          </p:cNvSpPr>
          <p:nvPr>
            <p:ph type="body" idx="1"/>
          </p:nvPr>
        </p:nvSpPr>
        <p:spPr>
          <a:xfrm>
            <a:off x="670558" y="5066453"/>
            <a:ext cx="6982487" cy="1780424"/>
          </a:xfrm>
        </p:spPr>
        <p:txBody>
          <a:bodyPr anchor="ctr">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
        <p:nvSpPr>
          <p:cNvPr id="24" name="TextBox 23"/>
          <p:cNvSpPr txBox="1"/>
          <p:nvPr/>
        </p:nvSpPr>
        <p:spPr>
          <a:xfrm>
            <a:off x="530983"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69"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96730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0558" y="2189587"/>
            <a:ext cx="6982487" cy="2941521"/>
          </a:xfrm>
        </p:spPr>
        <p:txBody>
          <a:bodyPr anchor="b">
            <a:normAutofit/>
          </a:bodyPr>
          <a:lstStyle>
            <a:lvl1pPr algn="l">
              <a:defRPr sz="4840" b="0" cap="none"/>
            </a:lvl1pPr>
          </a:lstStyle>
          <a:p>
            <a:r>
              <a:rPr lang="tr-TR"/>
              <a:t>Asıl başlık stili için tıklatın</a:t>
            </a:r>
            <a:endParaRPr lang="en-US" dirty="0"/>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75000"/>
                    <a:lumOff val="2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1929282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0"/>
            <a:ext cx="6679400" cy="3425613"/>
          </a:xfrm>
        </p:spPr>
        <p:txBody>
          <a:bodyPr anchor="ctr">
            <a:normAutofit/>
          </a:bodyPr>
          <a:lstStyle>
            <a:lvl1pPr algn="l">
              <a:defRPr sz="484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tx1">
                    <a:lumMod val="75000"/>
                    <a:lumOff val="25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tr-TR"/>
              <a:t>Asıl metin stillerini düzenle</a:t>
            </a:r>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
        <p:nvSpPr>
          <p:cNvPr id="24" name="TextBox 23"/>
          <p:cNvSpPr txBox="1"/>
          <p:nvPr/>
        </p:nvSpPr>
        <p:spPr>
          <a:xfrm>
            <a:off x="530983"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69"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1551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77433" y="690880"/>
            <a:ext cx="6975612" cy="3425613"/>
          </a:xfrm>
        </p:spPr>
        <p:txBody>
          <a:bodyPr anchor="ctr">
            <a:normAutofit/>
          </a:bodyPr>
          <a:lstStyle>
            <a:lvl1pPr algn="l">
              <a:defRPr sz="484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tr-TR"/>
              <a:t>Asıl metin stillerini düzenle</a:t>
            </a:r>
          </a:p>
        </p:txBody>
      </p:sp>
      <p:sp>
        <p:nvSpPr>
          <p:cNvPr id="3" name="Text Placeholder 2"/>
          <p:cNvSpPr>
            <a:spLocks noGrp="1"/>
          </p:cNvSpPr>
          <p:nvPr>
            <p:ph type="body" idx="1"/>
          </p:nvPr>
        </p:nvSpPr>
        <p:spPr>
          <a:xfrm>
            <a:off x="670558" y="5131108"/>
            <a:ext cx="6982487" cy="1715769"/>
          </a:xfrm>
        </p:spPr>
        <p:txBody>
          <a:bodyPr anchor="t">
            <a:normAutofit/>
          </a:bodyPr>
          <a:lstStyle>
            <a:lvl1pPr marL="0" indent="0" algn="l">
              <a:buNone/>
              <a:defRPr sz="198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14693175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183686626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043" y="690881"/>
            <a:ext cx="1076693" cy="5951644"/>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0559" y="690881"/>
            <a:ext cx="5714529" cy="59516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263113327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yaz">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a:stretch/>
        </p:blipFill>
        <p:spPr>
          <a:xfrm>
            <a:off x="7785607" y="-10224"/>
            <a:ext cx="2261363" cy="7782624"/>
          </a:xfrm>
          <a:prstGeom prst="rect">
            <a:avLst/>
          </a:prstGeom>
        </p:spPr>
      </p:pic>
      <p:pic>
        <p:nvPicPr>
          <p:cNvPr id="4" name="Grafik 3">
            <a:extLst>
              <a:ext uri="{FF2B5EF4-FFF2-40B4-BE49-F238E27FC236}">
                <a16:creationId xmlns:a16="http://schemas.microsoft.com/office/drawing/2014/main" id="{3AD228A0-0DFF-4236-B9DF-03AACEED141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0" y="0"/>
            <a:ext cx="7782624" cy="7782624"/>
          </a:xfrm>
          <a:prstGeom prst="rect">
            <a:avLst/>
          </a:prstGeom>
        </p:spPr>
      </p:pic>
      <p:sp>
        <p:nvSpPr>
          <p:cNvPr id="44" name="Metin Yer Tutucusu 43">
            <a:extLst>
              <a:ext uri="{FF2B5EF4-FFF2-40B4-BE49-F238E27FC236}">
                <a16:creationId xmlns:a16="http://schemas.microsoft.com/office/drawing/2014/main" id="{08AD442F-F001-4099-B036-C4A4456A71A4}"/>
              </a:ext>
            </a:extLst>
          </p:cNvPr>
          <p:cNvSpPr>
            <a:spLocks noGrp="1"/>
          </p:cNvSpPr>
          <p:nvPr>
            <p:ph type="body" sz="quarter" idx="12" hasCustomPrompt="1"/>
          </p:nvPr>
        </p:nvSpPr>
        <p:spPr>
          <a:xfrm>
            <a:off x="23213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47" name="Metin Yer Tutucusu 46">
            <a:extLst>
              <a:ext uri="{FF2B5EF4-FFF2-40B4-BE49-F238E27FC236}">
                <a16:creationId xmlns:a16="http://schemas.microsoft.com/office/drawing/2014/main" id="{CB4DE845-5640-4C82-843D-307D1A1367F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49" name="Metin Yer Tutucusu 48">
            <a:extLst>
              <a:ext uri="{FF2B5EF4-FFF2-40B4-BE49-F238E27FC236}">
                <a16:creationId xmlns:a16="http://schemas.microsoft.com/office/drawing/2014/main" id="{DB8B0D9D-8366-48EA-964E-D1D4440EF852}"/>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6" name="Metin Yer Tutucusu 43">
            <a:extLst>
              <a:ext uri="{FF2B5EF4-FFF2-40B4-BE49-F238E27FC236}">
                <a16:creationId xmlns:a16="http://schemas.microsoft.com/office/drawing/2014/main" id="{63F8D232-CBB4-4424-A2EB-F965341045A6}"/>
              </a:ext>
            </a:extLst>
          </p:cNvPr>
          <p:cNvSpPr>
            <a:spLocks noGrp="1"/>
          </p:cNvSpPr>
          <p:nvPr>
            <p:ph type="body" sz="quarter" idx="15" hasCustomPrompt="1"/>
          </p:nvPr>
        </p:nvSpPr>
        <p:spPr>
          <a:xfrm>
            <a:off x="2200948"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57" name="Metin Yer Tutucusu 46">
            <a:extLst>
              <a:ext uri="{FF2B5EF4-FFF2-40B4-BE49-F238E27FC236}">
                <a16:creationId xmlns:a16="http://schemas.microsoft.com/office/drawing/2014/main" id="{118EB052-2F43-49C0-9F7A-9838BF4A0AC0}"/>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58" name="Metin Yer Tutucusu 48">
            <a:extLst>
              <a:ext uri="{FF2B5EF4-FFF2-40B4-BE49-F238E27FC236}">
                <a16:creationId xmlns:a16="http://schemas.microsoft.com/office/drawing/2014/main" id="{F342DF95-1180-4736-96DC-2F82933CF0E2}"/>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9" name="Metin Yer Tutucusu 43">
            <a:extLst>
              <a:ext uri="{FF2B5EF4-FFF2-40B4-BE49-F238E27FC236}">
                <a16:creationId xmlns:a16="http://schemas.microsoft.com/office/drawing/2014/main" id="{89E42A06-6B45-4DA8-ACB9-80A6DCB26B0F}"/>
              </a:ext>
            </a:extLst>
          </p:cNvPr>
          <p:cNvSpPr>
            <a:spLocks noGrp="1"/>
          </p:cNvSpPr>
          <p:nvPr>
            <p:ph type="body" sz="quarter" idx="18" hasCustomPrompt="1"/>
          </p:nvPr>
        </p:nvSpPr>
        <p:spPr>
          <a:xfrm>
            <a:off x="4169765"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0" name="Metin Yer Tutucusu 46">
            <a:extLst>
              <a:ext uri="{FF2B5EF4-FFF2-40B4-BE49-F238E27FC236}">
                <a16:creationId xmlns:a16="http://schemas.microsoft.com/office/drawing/2014/main" id="{D68409DA-2B5D-42D4-8D5B-1FFA7A475060}"/>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1" name="Metin Yer Tutucusu 48">
            <a:extLst>
              <a:ext uri="{FF2B5EF4-FFF2-40B4-BE49-F238E27FC236}">
                <a16:creationId xmlns:a16="http://schemas.microsoft.com/office/drawing/2014/main" id="{4F744FFD-46B3-4F58-B792-62FE74AEA44A}"/>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62" name="Metin Yer Tutucusu 43">
            <a:extLst>
              <a:ext uri="{FF2B5EF4-FFF2-40B4-BE49-F238E27FC236}">
                <a16:creationId xmlns:a16="http://schemas.microsoft.com/office/drawing/2014/main" id="{ECD30AA6-6799-4574-A07B-D3874C6FEB80}"/>
              </a:ext>
            </a:extLst>
          </p:cNvPr>
          <p:cNvSpPr>
            <a:spLocks noGrp="1"/>
          </p:cNvSpPr>
          <p:nvPr>
            <p:ph type="body" sz="quarter" idx="21" hasCustomPrompt="1"/>
          </p:nvPr>
        </p:nvSpPr>
        <p:spPr>
          <a:xfrm>
            <a:off x="6138582"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3" name="Metin Yer Tutucusu 46">
            <a:extLst>
              <a:ext uri="{FF2B5EF4-FFF2-40B4-BE49-F238E27FC236}">
                <a16:creationId xmlns:a16="http://schemas.microsoft.com/office/drawing/2014/main" id="{793AB210-5E06-470D-8665-E5F85238D44D}"/>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4" name="Metin Yer Tutucusu 48">
            <a:extLst>
              <a:ext uri="{FF2B5EF4-FFF2-40B4-BE49-F238E27FC236}">
                <a16:creationId xmlns:a16="http://schemas.microsoft.com/office/drawing/2014/main" id="{9481CC62-9A00-4DF8-818D-A1196A6BD96D}"/>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65" name="Metin Yer Tutucusu 43">
            <a:extLst>
              <a:ext uri="{FF2B5EF4-FFF2-40B4-BE49-F238E27FC236}">
                <a16:creationId xmlns:a16="http://schemas.microsoft.com/office/drawing/2014/main" id="{4F86B3AA-5966-4B87-BC76-A3BA5A0479B3}"/>
              </a:ext>
            </a:extLst>
          </p:cNvPr>
          <p:cNvSpPr>
            <a:spLocks noGrp="1"/>
          </p:cNvSpPr>
          <p:nvPr>
            <p:ph type="body" sz="quarter" idx="24" hasCustomPrompt="1"/>
          </p:nvPr>
        </p:nvSpPr>
        <p:spPr>
          <a:xfrm>
            <a:off x="810740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6" name="Metin Yer Tutucusu 46">
            <a:extLst>
              <a:ext uri="{FF2B5EF4-FFF2-40B4-BE49-F238E27FC236}">
                <a16:creationId xmlns:a16="http://schemas.microsoft.com/office/drawing/2014/main" id="{562FE67E-C98C-463C-9C9E-138D5BD1FC38}"/>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7" name="Metin Yer Tutucusu 48">
            <a:extLst>
              <a:ext uri="{FF2B5EF4-FFF2-40B4-BE49-F238E27FC236}">
                <a16:creationId xmlns:a16="http://schemas.microsoft.com/office/drawing/2014/main" id="{7791D4A2-98D8-4A8D-B3B5-48D680A64688}"/>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pic>
        <p:nvPicPr>
          <p:cNvPr id="22" name="Grafik 21">
            <a:extLst>
              <a:ext uri="{FF2B5EF4-FFF2-40B4-BE49-F238E27FC236}">
                <a16:creationId xmlns:a16="http://schemas.microsoft.com/office/drawing/2014/main" id="{C4B8E788-AA33-A84B-9300-6C4E9F69E8E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40" name="Metin Yer Tutucusu 39">
            <a:extLst>
              <a:ext uri="{FF2B5EF4-FFF2-40B4-BE49-F238E27FC236}">
                <a16:creationId xmlns:a16="http://schemas.microsoft.com/office/drawing/2014/main" id="{4450F75A-C755-4D9F-88A0-1C5C4A96D881}"/>
              </a:ext>
            </a:extLst>
          </p:cNvPr>
          <p:cNvSpPr>
            <a:spLocks noGrp="1"/>
          </p:cNvSpPr>
          <p:nvPr>
            <p:ph type="body" sz="quarter" idx="10" hasCustomPrompt="1"/>
          </p:nvPr>
        </p:nvSpPr>
        <p:spPr>
          <a:xfrm>
            <a:off x="2892413" y="548908"/>
            <a:ext cx="4143387" cy="514082"/>
          </a:xfrm>
        </p:spPr>
        <p:txBody>
          <a:bodyPr rtlCol="0">
            <a:normAutofit/>
          </a:bodyPr>
          <a:lstStyle>
            <a:lvl1pPr marL="0" indent="0" algn="ctr">
              <a:lnSpc>
                <a:spcPct val="100000"/>
              </a:lnSpc>
              <a:buNone/>
              <a:defRPr sz="2000">
                <a:solidFill>
                  <a:schemeClr val="bg1"/>
                </a:solidFill>
              </a:defRPr>
            </a:lvl1pPr>
          </a:lstStyle>
          <a:p>
            <a:pPr lvl="0" rtl="0"/>
            <a:r>
              <a:rPr lang="tr-TR" noProof="0"/>
              <a:t>Düzenlemek için tıklayın</a:t>
            </a:r>
          </a:p>
        </p:txBody>
      </p:sp>
      <p:sp>
        <p:nvSpPr>
          <p:cNvPr id="23" name="Başlık 1">
            <a:extLst>
              <a:ext uri="{FF2B5EF4-FFF2-40B4-BE49-F238E27FC236}">
                <a16:creationId xmlns:a16="http://schemas.microsoft.com/office/drawing/2014/main" id="{0BC5E549-2974-44AE-9F99-10523EC488AA}"/>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bg1"/>
                </a:solidFill>
              </a:defRPr>
            </a:lvl1pPr>
          </a:lstStyle>
          <a:p>
            <a:pPr rtl="0"/>
            <a:r>
              <a:rPr lang="tr-TR" noProof="0"/>
              <a:t>Asıl başlık stili için tıklatın</a:t>
            </a:r>
          </a:p>
        </p:txBody>
      </p:sp>
    </p:spTree>
    <p:extLst>
      <p:ext uri="{BB962C8B-B14F-4D97-AF65-F5344CB8AC3E}">
        <p14:creationId xmlns:p14="http://schemas.microsoft.com/office/powerpoint/2010/main" val="1466931443"/>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yaz">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a:stretch/>
        </p:blipFill>
        <p:spPr>
          <a:xfrm>
            <a:off x="7785607" y="-10224"/>
            <a:ext cx="2261363" cy="7782624"/>
          </a:xfrm>
          <a:prstGeom prst="rect">
            <a:avLst/>
          </a:prstGeom>
        </p:spPr>
      </p:pic>
      <p:pic>
        <p:nvPicPr>
          <p:cNvPr id="4" name="Grafik 3">
            <a:extLst>
              <a:ext uri="{FF2B5EF4-FFF2-40B4-BE49-F238E27FC236}">
                <a16:creationId xmlns:a16="http://schemas.microsoft.com/office/drawing/2014/main" id="{3AD228A0-0DFF-4236-B9DF-03AACEED141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0" y="0"/>
            <a:ext cx="7782624" cy="7782624"/>
          </a:xfrm>
          <a:prstGeom prst="rect">
            <a:avLst/>
          </a:prstGeom>
        </p:spPr>
      </p:pic>
      <p:sp>
        <p:nvSpPr>
          <p:cNvPr id="44" name="Metin Yer Tutucusu 43">
            <a:extLst>
              <a:ext uri="{FF2B5EF4-FFF2-40B4-BE49-F238E27FC236}">
                <a16:creationId xmlns:a16="http://schemas.microsoft.com/office/drawing/2014/main" id="{08AD442F-F001-4099-B036-C4A4456A71A4}"/>
              </a:ext>
            </a:extLst>
          </p:cNvPr>
          <p:cNvSpPr>
            <a:spLocks noGrp="1"/>
          </p:cNvSpPr>
          <p:nvPr>
            <p:ph type="body" sz="quarter" idx="12" hasCustomPrompt="1"/>
          </p:nvPr>
        </p:nvSpPr>
        <p:spPr>
          <a:xfrm>
            <a:off x="23213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47" name="Metin Yer Tutucusu 46">
            <a:extLst>
              <a:ext uri="{FF2B5EF4-FFF2-40B4-BE49-F238E27FC236}">
                <a16:creationId xmlns:a16="http://schemas.microsoft.com/office/drawing/2014/main" id="{CB4DE845-5640-4C82-843D-307D1A1367F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49" name="Metin Yer Tutucusu 48">
            <a:extLst>
              <a:ext uri="{FF2B5EF4-FFF2-40B4-BE49-F238E27FC236}">
                <a16:creationId xmlns:a16="http://schemas.microsoft.com/office/drawing/2014/main" id="{DB8B0D9D-8366-48EA-964E-D1D4440EF852}"/>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6" name="Metin Yer Tutucusu 43">
            <a:extLst>
              <a:ext uri="{FF2B5EF4-FFF2-40B4-BE49-F238E27FC236}">
                <a16:creationId xmlns:a16="http://schemas.microsoft.com/office/drawing/2014/main" id="{63F8D232-CBB4-4424-A2EB-F965341045A6}"/>
              </a:ext>
            </a:extLst>
          </p:cNvPr>
          <p:cNvSpPr>
            <a:spLocks noGrp="1"/>
          </p:cNvSpPr>
          <p:nvPr>
            <p:ph type="body" sz="quarter" idx="15" hasCustomPrompt="1"/>
          </p:nvPr>
        </p:nvSpPr>
        <p:spPr>
          <a:xfrm>
            <a:off x="2200948"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57" name="Metin Yer Tutucusu 46">
            <a:extLst>
              <a:ext uri="{FF2B5EF4-FFF2-40B4-BE49-F238E27FC236}">
                <a16:creationId xmlns:a16="http://schemas.microsoft.com/office/drawing/2014/main" id="{118EB052-2F43-49C0-9F7A-9838BF4A0AC0}"/>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58" name="Metin Yer Tutucusu 48">
            <a:extLst>
              <a:ext uri="{FF2B5EF4-FFF2-40B4-BE49-F238E27FC236}">
                <a16:creationId xmlns:a16="http://schemas.microsoft.com/office/drawing/2014/main" id="{F342DF95-1180-4736-96DC-2F82933CF0E2}"/>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9" name="Metin Yer Tutucusu 43">
            <a:extLst>
              <a:ext uri="{FF2B5EF4-FFF2-40B4-BE49-F238E27FC236}">
                <a16:creationId xmlns:a16="http://schemas.microsoft.com/office/drawing/2014/main" id="{89E42A06-6B45-4DA8-ACB9-80A6DCB26B0F}"/>
              </a:ext>
            </a:extLst>
          </p:cNvPr>
          <p:cNvSpPr>
            <a:spLocks noGrp="1"/>
          </p:cNvSpPr>
          <p:nvPr>
            <p:ph type="body" sz="quarter" idx="18" hasCustomPrompt="1"/>
          </p:nvPr>
        </p:nvSpPr>
        <p:spPr>
          <a:xfrm>
            <a:off x="4169765"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0" name="Metin Yer Tutucusu 46">
            <a:extLst>
              <a:ext uri="{FF2B5EF4-FFF2-40B4-BE49-F238E27FC236}">
                <a16:creationId xmlns:a16="http://schemas.microsoft.com/office/drawing/2014/main" id="{D68409DA-2B5D-42D4-8D5B-1FFA7A475060}"/>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1" name="Metin Yer Tutucusu 48">
            <a:extLst>
              <a:ext uri="{FF2B5EF4-FFF2-40B4-BE49-F238E27FC236}">
                <a16:creationId xmlns:a16="http://schemas.microsoft.com/office/drawing/2014/main" id="{4F744FFD-46B3-4F58-B792-62FE74AEA44A}"/>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62" name="Metin Yer Tutucusu 43">
            <a:extLst>
              <a:ext uri="{FF2B5EF4-FFF2-40B4-BE49-F238E27FC236}">
                <a16:creationId xmlns:a16="http://schemas.microsoft.com/office/drawing/2014/main" id="{ECD30AA6-6799-4574-A07B-D3874C6FEB80}"/>
              </a:ext>
            </a:extLst>
          </p:cNvPr>
          <p:cNvSpPr>
            <a:spLocks noGrp="1"/>
          </p:cNvSpPr>
          <p:nvPr>
            <p:ph type="body" sz="quarter" idx="21" hasCustomPrompt="1"/>
          </p:nvPr>
        </p:nvSpPr>
        <p:spPr>
          <a:xfrm>
            <a:off x="6138582"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3" name="Metin Yer Tutucusu 46">
            <a:extLst>
              <a:ext uri="{FF2B5EF4-FFF2-40B4-BE49-F238E27FC236}">
                <a16:creationId xmlns:a16="http://schemas.microsoft.com/office/drawing/2014/main" id="{793AB210-5E06-470D-8665-E5F85238D44D}"/>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4" name="Metin Yer Tutucusu 48">
            <a:extLst>
              <a:ext uri="{FF2B5EF4-FFF2-40B4-BE49-F238E27FC236}">
                <a16:creationId xmlns:a16="http://schemas.microsoft.com/office/drawing/2014/main" id="{9481CC62-9A00-4DF8-818D-A1196A6BD96D}"/>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65" name="Metin Yer Tutucusu 43">
            <a:extLst>
              <a:ext uri="{FF2B5EF4-FFF2-40B4-BE49-F238E27FC236}">
                <a16:creationId xmlns:a16="http://schemas.microsoft.com/office/drawing/2014/main" id="{4F86B3AA-5966-4B87-BC76-A3BA5A0479B3}"/>
              </a:ext>
            </a:extLst>
          </p:cNvPr>
          <p:cNvSpPr>
            <a:spLocks noGrp="1"/>
          </p:cNvSpPr>
          <p:nvPr>
            <p:ph type="body" sz="quarter" idx="24" hasCustomPrompt="1"/>
          </p:nvPr>
        </p:nvSpPr>
        <p:spPr>
          <a:xfrm>
            <a:off x="810740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66" name="Metin Yer Tutucusu 46">
            <a:extLst>
              <a:ext uri="{FF2B5EF4-FFF2-40B4-BE49-F238E27FC236}">
                <a16:creationId xmlns:a16="http://schemas.microsoft.com/office/drawing/2014/main" id="{562FE67E-C98C-463C-9C9E-138D5BD1FC38}"/>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67" name="Metin Yer Tutucusu 48">
            <a:extLst>
              <a:ext uri="{FF2B5EF4-FFF2-40B4-BE49-F238E27FC236}">
                <a16:creationId xmlns:a16="http://schemas.microsoft.com/office/drawing/2014/main" id="{7791D4A2-98D8-4A8D-B3B5-48D680A64688}"/>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tx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pic>
        <p:nvPicPr>
          <p:cNvPr id="22" name="Grafik 21">
            <a:extLst>
              <a:ext uri="{FF2B5EF4-FFF2-40B4-BE49-F238E27FC236}">
                <a16:creationId xmlns:a16="http://schemas.microsoft.com/office/drawing/2014/main" id="{C4B8E788-AA33-A84B-9300-6C4E9F69E8E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40" name="Metin Yer Tutucusu 39">
            <a:extLst>
              <a:ext uri="{FF2B5EF4-FFF2-40B4-BE49-F238E27FC236}">
                <a16:creationId xmlns:a16="http://schemas.microsoft.com/office/drawing/2014/main" id="{4450F75A-C755-4D9F-88A0-1C5C4A96D881}"/>
              </a:ext>
            </a:extLst>
          </p:cNvPr>
          <p:cNvSpPr>
            <a:spLocks noGrp="1"/>
          </p:cNvSpPr>
          <p:nvPr>
            <p:ph type="body" sz="quarter" idx="10" hasCustomPrompt="1"/>
          </p:nvPr>
        </p:nvSpPr>
        <p:spPr>
          <a:xfrm>
            <a:off x="2892413" y="548908"/>
            <a:ext cx="4143387" cy="514082"/>
          </a:xfrm>
        </p:spPr>
        <p:txBody>
          <a:bodyPr rtlCol="0">
            <a:normAutofit/>
          </a:bodyPr>
          <a:lstStyle>
            <a:lvl1pPr marL="0" indent="0" algn="ctr">
              <a:lnSpc>
                <a:spcPct val="100000"/>
              </a:lnSpc>
              <a:buNone/>
              <a:defRPr sz="2000">
                <a:solidFill>
                  <a:schemeClr val="bg1"/>
                </a:solidFill>
              </a:defRPr>
            </a:lvl1pPr>
          </a:lstStyle>
          <a:p>
            <a:pPr lvl="0" rtl="0"/>
            <a:r>
              <a:rPr lang="tr-TR" noProof="0"/>
              <a:t>Düzenlemek için tıklayın</a:t>
            </a:r>
          </a:p>
        </p:txBody>
      </p:sp>
      <p:sp>
        <p:nvSpPr>
          <p:cNvPr id="23" name="Başlık 1">
            <a:extLst>
              <a:ext uri="{FF2B5EF4-FFF2-40B4-BE49-F238E27FC236}">
                <a16:creationId xmlns:a16="http://schemas.microsoft.com/office/drawing/2014/main" id="{0BC5E549-2974-44AE-9F99-10523EC488AA}"/>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bg1"/>
                </a:solidFill>
              </a:defRPr>
            </a:lvl1pPr>
          </a:lstStyle>
          <a:p>
            <a:pPr rtl="0"/>
            <a:r>
              <a:rPr lang="tr-TR" noProof="0"/>
              <a:t>Asıl başlık stili için tıklatın</a:t>
            </a:r>
          </a:p>
        </p:txBody>
      </p:sp>
    </p:spTree>
    <p:extLst>
      <p:ext uri="{BB962C8B-B14F-4D97-AF65-F5344CB8AC3E}">
        <p14:creationId xmlns:p14="http://schemas.microsoft.com/office/powerpoint/2010/main" val="3775655351"/>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urkuaz">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b="132"/>
          <a:stretch/>
        </p:blipFill>
        <p:spPr>
          <a:xfrm>
            <a:off x="7785607" y="0"/>
            <a:ext cx="2261363" cy="7772400"/>
          </a:xfrm>
          <a:prstGeom prst="rect">
            <a:avLst/>
          </a:prstGeom>
        </p:spPr>
      </p:pic>
      <p:pic>
        <p:nvPicPr>
          <p:cNvPr id="4" name="Grafik 3">
            <a:extLst>
              <a:ext uri="{FF2B5EF4-FFF2-40B4-BE49-F238E27FC236}">
                <a16:creationId xmlns:a16="http://schemas.microsoft.com/office/drawing/2014/main" id="{3AD228A0-0DFF-4236-B9DF-03AACEED1413}"/>
              </a:ext>
            </a:extLst>
          </p:cNvPr>
          <p:cNvPicPr>
            <a:picLocks noChangeAspect="1"/>
          </p:cNvPicPr>
          <p:nvPr/>
        </p:nvPicPr>
        <p:blipFill rotWithShape="1">
          <a:blip r:embed="rId2">
            <a:extLst>
              <a:ext uri="{96DAC541-7B7A-43D3-8B79-37D633B846F1}">
                <asvg:svgBlip xmlns:asvg="http://schemas.microsoft.com/office/drawing/2016/SVG/main" r:embed="rId4"/>
              </a:ext>
            </a:extLst>
          </a:blip>
          <a:srcRect b="132"/>
          <a:stretch/>
        </p:blipFill>
        <p:spPr>
          <a:xfrm>
            <a:off x="0" y="0"/>
            <a:ext cx="7782624" cy="7772400"/>
          </a:xfrm>
          <a:prstGeom prst="rect">
            <a:avLst/>
          </a:prstGeom>
        </p:spPr>
      </p:pic>
      <p:pic>
        <p:nvPicPr>
          <p:cNvPr id="22" name="Grafik 21">
            <a:extLst>
              <a:ext uri="{FF2B5EF4-FFF2-40B4-BE49-F238E27FC236}">
                <a16:creationId xmlns:a16="http://schemas.microsoft.com/office/drawing/2014/main" id="{D93A7D09-C291-C144-9EE2-AB9CE2CE13DE}"/>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7" name="Metin Yer Tutucusu 43">
            <a:extLst>
              <a:ext uri="{FF2B5EF4-FFF2-40B4-BE49-F238E27FC236}">
                <a16:creationId xmlns:a16="http://schemas.microsoft.com/office/drawing/2014/main" id="{B21C58E1-BA78-4EC8-9968-2C835FECDF22}"/>
              </a:ext>
            </a:extLst>
          </p:cNvPr>
          <p:cNvSpPr>
            <a:spLocks noGrp="1"/>
          </p:cNvSpPr>
          <p:nvPr>
            <p:ph type="body" sz="quarter" idx="12" hasCustomPrompt="1"/>
          </p:nvPr>
        </p:nvSpPr>
        <p:spPr>
          <a:xfrm>
            <a:off x="23213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8" name="Metin Yer Tutucusu 46">
            <a:extLst>
              <a:ext uri="{FF2B5EF4-FFF2-40B4-BE49-F238E27FC236}">
                <a16:creationId xmlns:a16="http://schemas.microsoft.com/office/drawing/2014/main" id="{52A2AEE2-D4F9-48B6-B14A-C9DE1225631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9" name="Metin Yer Tutucusu 48">
            <a:extLst>
              <a:ext uri="{FF2B5EF4-FFF2-40B4-BE49-F238E27FC236}">
                <a16:creationId xmlns:a16="http://schemas.microsoft.com/office/drawing/2014/main" id="{C10A94CA-5833-458D-AE2E-C717F8AA9AB1}"/>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0" name="Metin Yer Tutucusu 43">
            <a:extLst>
              <a:ext uri="{FF2B5EF4-FFF2-40B4-BE49-F238E27FC236}">
                <a16:creationId xmlns:a16="http://schemas.microsoft.com/office/drawing/2014/main" id="{E1EDE5A3-D6E9-4001-9B08-A782D5F6BAA8}"/>
              </a:ext>
            </a:extLst>
          </p:cNvPr>
          <p:cNvSpPr>
            <a:spLocks noGrp="1"/>
          </p:cNvSpPr>
          <p:nvPr>
            <p:ph type="body" sz="quarter" idx="15" hasCustomPrompt="1"/>
          </p:nvPr>
        </p:nvSpPr>
        <p:spPr>
          <a:xfrm>
            <a:off x="2200948"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1" name="Metin Yer Tutucusu 46">
            <a:extLst>
              <a:ext uri="{FF2B5EF4-FFF2-40B4-BE49-F238E27FC236}">
                <a16:creationId xmlns:a16="http://schemas.microsoft.com/office/drawing/2014/main" id="{B1F6CE35-FB4F-4E9F-9DB0-6B8CB3308E02}"/>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2" name="Metin Yer Tutucusu 48">
            <a:extLst>
              <a:ext uri="{FF2B5EF4-FFF2-40B4-BE49-F238E27FC236}">
                <a16:creationId xmlns:a16="http://schemas.microsoft.com/office/drawing/2014/main" id="{3DF68FA1-DB42-4632-A294-2B61695877A6}"/>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3" name="Metin Yer Tutucusu 43">
            <a:extLst>
              <a:ext uri="{FF2B5EF4-FFF2-40B4-BE49-F238E27FC236}">
                <a16:creationId xmlns:a16="http://schemas.microsoft.com/office/drawing/2014/main" id="{8992670D-0E8A-459E-AB3C-CECF872C876E}"/>
              </a:ext>
            </a:extLst>
          </p:cNvPr>
          <p:cNvSpPr>
            <a:spLocks noGrp="1"/>
          </p:cNvSpPr>
          <p:nvPr>
            <p:ph type="body" sz="quarter" idx="18" hasCustomPrompt="1"/>
          </p:nvPr>
        </p:nvSpPr>
        <p:spPr>
          <a:xfrm>
            <a:off x="4169765"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4" name="Metin Yer Tutucusu 46">
            <a:extLst>
              <a:ext uri="{FF2B5EF4-FFF2-40B4-BE49-F238E27FC236}">
                <a16:creationId xmlns:a16="http://schemas.microsoft.com/office/drawing/2014/main" id="{67BC2D66-A275-4759-889E-5CF7A595C443}"/>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5" name="Metin Yer Tutucusu 48">
            <a:extLst>
              <a:ext uri="{FF2B5EF4-FFF2-40B4-BE49-F238E27FC236}">
                <a16:creationId xmlns:a16="http://schemas.microsoft.com/office/drawing/2014/main" id="{993211C7-29FE-4260-BD5A-3E90611E09F4}"/>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6" name="Metin Yer Tutucusu 43">
            <a:extLst>
              <a:ext uri="{FF2B5EF4-FFF2-40B4-BE49-F238E27FC236}">
                <a16:creationId xmlns:a16="http://schemas.microsoft.com/office/drawing/2014/main" id="{8D547B2F-CDFA-4DEA-9D18-419D974DE2EC}"/>
              </a:ext>
            </a:extLst>
          </p:cNvPr>
          <p:cNvSpPr>
            <a:spLocks noGrp="1"/>
          </p:cNvSpPr>
          <p:nvPr>
            <p:ph type="body" sz="quarter" idx="21" hasCustomPrompt="1"/>
          </p:nvPr>
        </p:nvSpPr>
        <p:spPr>
          <a:xfrm>
            <a:off x="6138582"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17" name="Metin Yer Tutucusu 46">
            <a:extLst>
              <a:ext uri="{FF2B5EF4-FFF2-40B4-BE49-F238E27FC236}">
                <a16:creationId xmlns:a16="http://schemas.microsoft.com/office/drawing/2014/main" id="{71BA586F-FF53-470F-8217-3639D4149697}"/>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18" name="Metin Yer Tutucusu 48">
            <a:extLst>
              <a:ext uri="{FF2B5EF4-FFF2-40B4-BE49-F238E27FC236}">
                <a16:creationId xmlns:a16="http://schemas.microsoft.com/office/drawing/2014/main" id="{1BC52200-FA40-4904-AD74-B8AB18B9ABDB}"/>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19" name="Metin Yer Tutucusu 43">
            <a:extLst>
              <a:ext uri="{FF2B5EF4-FFF2-40B4-BE49-F238E27FC236}">
                <a16:creationId xmlns:a16="http://schemas.microsoft.com/office/drawing/2014/main" id="{B4C92ECE-3205-4203-AE67-8932E5EC6A38}"/>
              </a:ext>
            </a:extLst>
          </p:cNvPr>
          <p:cNvSpPr>
            <a:spLocks noGrp="1"/>
          </p:cNvSpPr>
          <p:nvPr>
            <p:ph type="body" sz="quarter" idx="24" hasCustomPrompt="1"/>
          </p:nvPr>
        </p:nvSpPr>
        <p:spPr>
          <a:xfrm>
            <a:off x="810740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tr-TR" noProof="0"/>
              <a:t>Düzenlemek için tıklayın</a:t>
            </a:r>
          </a:p>
        </p:txBody>
      </p:sp>
      <p:sp>
        <p:nvSpPr>
          <p:cNvPr id="20" name="Metin Yer Tutucusu 46">
            <a:extLst>
              <a:ext uri="{FF2B5EF4-FFF2-40B4-BE49-F238E27FC236}">
                <a16:creationId xmlns:a16="http://schemas.microsoft.com/office/drawing/2014/main" id="{BD4495C0-57D5-4343-BC38-DE730C83B63C}"/>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solidFill>
                  <a:schemeClr val="bg1"/>
                </a:solidFill>
                <a:latin typeface="Times New Roman" panose="02020603050405020304" pitchFamily="18" charset="0"/>
                <a:cs typeface="Times New Roman" panose="02020603050405020304" pitchFamily="18" charset="0"/>
              </a:defRPr>
            </a:lvl1pPr>
          </a:lstStyle>
          <a:p>
            <a:pPr lvl="0" rtl="0"/>
            <a:r>
              <a:rPr lang="tr-TR" noProof="0"/>
              <a:t>Tarih</a:t>
            </a:r>
          </a:p>
        </p:txBody>
      </p:sp>
      <p:sp>
        <p:nvSpPr>
          <p:cNvPr id="21" name="Metin Yer Tutucusu 48">
            <a:extLst>
              <a:ext uri="{FF2B5EF4-FFF2-40B4-BE49-F238E27FC236}">
                <a16:creationId xmlns:a16="http://schemas.microsoft.com/office/drawing/2014/main" id="{A310FDAD-0857-4044-9C7F-5E95A854CF8E}"/>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bg1"/>
                </a:solidFill>
                <a:latin typeface="Times New Roman" panose="02020603050405020304" pitchFamily="18" charset="0"/>
                <a:cs typeface="Times New Roman" panose="02020603050405020304" pitchFamily="18" charset="0"/>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tr-TR" noProof="0"/>
              <a:t>Düzenlemek İçin Tıklayın</a:t>
            </a:r>
          </a:p>
        </p:txBody>
      </p:sp>
      <p:sp>
        <p:nvSpPr>
          <p:cNvPr id="5" name="Metin Yer Tutucusu 39">
            <a:extLst>
              <a:ext uri="{FF2B5EF4-FFF2-40B4-BE49-F238E27FC236}">
                <a16:creationId xmlns:a16="http://schemas.microsoft.com/office/drawing/2014/main" id="{D6307EC6-8E4B-4709-AABB-AC92AB975951}"/>
              </a:ext>
            </a:extLst>
          </p:cNvPr>
          <p:cNvSpPr>
            <a:spLocks noGrp="1"/>
          </p:cNvSpPr>
          <p:nvPr>
            <p:ph type="body" sz="quarter" idx="10" hasCustomPrompt="1"/>
          </p:nvPr>
        </p:nvSpPr>
        <p:spPr>
          <a:xfrm>
            <a:off x="2892413" y="548908"/>
            <a:ext cx="4143387" cy="514082"/>
          </a:xfrm>
        </p:spPr>
        <p:txBody>
          <a:bodyPr rtlCol="0">
            <a:normAutofit/>
          </a:bodyPr>
          <a:lstStyle>
            <a:lvl1pPr marL="0" indent="0" algn="ctr">
              <a:lnSpc>
                <a:spcPct val="100000"/>
              </a:lnSpc>
              <a:buNone/>
              <a:defRPr sz="2000">
                <a:solidFill>
                  <a:schemeClr val="accent4"/>
                </a:solidFill>
              </a:defRPr>
            </a:lvl1pPr>
          </a:lstStyle>
          <a:p>
            <a:pPr lvl="0" rtl="0"/>
            <a:r>
              <a:rPr lang="tr-TR" noProof="0"/>
              <a:t>Düzenlemek için tıklayın</a:t>
            </a:r>
          </a:p>
        </p:txBody>
      </p:sp>
      <p:sp>
        <p:nvSpPr>
          <p:cNvPr id="2" name="Başlık 1">
            <a:extLst>
              <a:ext uri="{FF2B5EF4-FFF2-40B4-BE49-F238E27FC236}">
                <a16:creationId xmlns:a16="http://schemas.microsoft.com/office/drawing/2014/main" id="{31DDC226-A842-46AC-AEA0-9613779FF007}"/>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accent4"/>
                </a:solidFill>
              </a:defRPr>
            </a:lvl1pPr>
          </a:lstStyle>
          <a:p>
            <a:pPr rtl="0"/>
            <a:r>
              <a:rPr lang="tr-TR" noProof="0"/>
              <a:t>Asıl başlık stili için tıklatın</a:t>
            </a:r>
          </a:p>
        </p:txBody>
      </p:sp>
    </p:spTree>
    <p:extLst>
      <p:ext uri="{BB962C8B-B14F-4D97-AF65-F5344CB8AC3E}">
        <p14:creationId xmlns:p14="http://schemas.microsoft.com/office/powerpoint/2010/main" val="4053301583"/>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9313" y="-9597"/>
            <a:ext cx="10088448" cy="779159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3655" y="2725139"/>
            <a:ext cx="6409391" cy="1865809"/>
          </a:xfrm>
        </p:spPr>
        <p:txBody>
          <a:bodyPr anchor="b">
            <a:noAutofit/>
          </a:bodyPr>
          <a:lstStyle>
            <a:lvl1pPr algn="r">
              <a:defRPr sz="594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243655" y="4590946"/>
            <a:ext cx="6409391" cy="1243152"/>
          </a:xfrm>
        </p:spPr>
        <p:txBody>
          <a:bodyPr anchor="t"/>
          <a:lstStyle>
            <a:lvl1pPr marL="0" indent="0" algn="r">
              <a:buNone/>
              <a:defRPr>
                <a:solidFill>
                  <a:schemeClr val="tx1">
                    <a:lumMod val="50000"/>
                    <a:lumOff val="50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12362825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26663571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0558" y="3060984"/>
            <a:ext cx="6982487" cy="2070125"/>
          </a:xfrm>
        </p:spPr>
        <p:txBody>
          <a:bodyPr anchor="b"/>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0558" y="5131108"/>
            <a:ext cx="6982487" cy="975120"/>
          </a:xfrm>
        </p:spPr>
        <p:txBody>
          <a:bodyPr anchor="t"/>
          <a:lstStyle>
            <a:lvl1pPr marL="0" indent="0" algn="l">
              <a:buNone/>
              <a:defRPr sz="2200">
                <a:solidFill>
                  <a:schemeClr val="tx1">
                    <a:lumMod val="50000"/>
                    <a:lumOff val="50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11"/>
          </p:nvPr>
        </p:nvSpPr>
        <p:spPr/>
        <p:txBody>
          <a:bodyPr/>
          <a:lstStyle/>
          <a:p>
            <a:pPr rtl="0"/>
            <a:endParaRPr lang="tr-TR" noProof="0"/>
          </a:p>
        </p:txBody>
      </p:sp>
      <p:sp>
        <p:nvSpPr>
          <p:cNvPr id="6" name="Slide Number Placeholder 5"/>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22672397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5" cy="149690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0561" y="2448668"/>
            <a:ext cx="3396920" cy="4398208"/>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256124" y="2448669"/>
            <a:ext cx="3396921" cy="4398209"/>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6" name="Footer Placeholder 5"/>
          <p:cNvSpPr>
            <a:spLocks noGrp="1"/>
          </p:cNvSpPr>
          <p:nvPr>
            <p:ph type="ftr" sz="quarter" idx="11"/>
          </p:nvPr>
        </p:nvSpPr>
        <p:spPr/>
        <p:txBody>
          <a:bodyPr/>
          <a:lstStyle/>
          <a:p>
            <a:pPr rtl="0"/>
            <a:endParaRPr lang="tr-TR" noProof="0"/>
          </a:p>
        </p:txBody>
      </p:sp>
      <p:sp>
        <p:nvSpPr>
          <p:cNvPr id="7" name="Slide Number Placeholder 6"/>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35353349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0"/>
            <a:ext cx="6982484" cy="1496907"/>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0559" y="2449114"/>
            <a:ext cx="3399739"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tr-TR"/>
              <a:t>Asıl metin stillerini düzenle</a:t>
            </a:r>
          </a:p>
        </p:txBody>
      </p:sp>
      <p:sp>
        <p:nvSpPr>
          <p:cNvPr id="4" name="Content Placeholder 3"/>
          <p:cNvSpPr>
            <a:spLocks noGrp="1"/>
          </p:cNvSpPr>
          <p:nvPr>
            <p:ph sz="half" idx="2"/>
          </p:nvPr>
        </p:nvSpPr>
        <p:spPr>
          <a:xfrm>
            <a:off x="670559" y="3102213"/>
            <a:ext cx="3399739" cy="37446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53304" y="2449114"/>
            <a:ext cx="3399739"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tr-TR"/>
              <a:t>Asıl metin stillerini düzenle</a:t>
            </a:r>
          </a:p>
        </p:txBody>
      </p:sp>
      <p:sp>
        <p:nvSpPr>
          <p:cNvPr id="6" name="Content Placeholder 5"/>
          <p:cNvSpPr>
            <a:spLocks noGrp="1"/>
          </p:cNvSpPr>
          <p:nvPr>
            <p:ph sz="quarter" idx="4"/>
          </p:nvPr>
        </p:nvSpPr>
        <p:spPr>
          <a:xfrm>
            <a:off x="4253304" y="3102213"/>
            <a:ext cx="3399739" cy="37446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8" name="Footer Placeholder 7"/>
          <p:cNvSpPr>
            <a:spLocks noGrp="1"/>
          </p:cNvSpPr>
          <p:nvPr>
            <p:ph type="ftr" sz="quarter" idx="11"/>
          </p:nvPr>
        </p:nvSpPr>
        <p:spPr/>
        <p:txBody>
          <a:bodyPr/>
          <a:lstStyle/>
          <a:p>
            <a:pPr rtl="0"/>
            <a:endParaRPr lang="tr-TR" noProof="0"/>
          </a:p>
        </p:txBody>
      </p:sp>
      <p:sp>
        <p:nvSpPr>
          <p:cNvPr id="9" name="Slide Number Placeholder 8"/>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37358579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0559" y="690880"/>
            <a:ext cx="6982485" cy="1496907"/>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4" name="Footer Placeholder 3"/>
          <p:cNvSpPr>
            <a:spLocks noGrp="1"/>
          </p:cNvSpPr>
          <p:nvPr>
            <p:ph type="ftr" sz="quarter" idx="11"/>
          </p:nvPr>
        </p:nvSpPr>
        <p:spPr/>
        <p:txBody>
          <a:bodyPr/>
          <a:lstStyle/>
          <a:p>
            <a:pPr rtl="0"/>
            <a:endParaRPr lang="tr-TR" noProof="0"/>
          </a:p>
        </p:txBody>
      </p:sp>
      <p:sp>
        <p:nvSpPr>
          <p:cNvPr id="5" name="Slide Number Placeholder 4"/>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7973023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8FE1790-0B31-4AC1-BB03-B5869D26113C}" type="datetime1">
              <a:rPr lang="tr-TR" noProof="0" smtClean="0"/>
              <a:t>26.08.2022</a:t>
            </a:fld>
            <a:endParaRPr lang="tr-TR" noProof="0"/>
          </a:p>
        </p:txBody>
      </p:sp>
      <p:sp>
        <p:nvSpPr>
          <p:cNvPr id="3" name="Footer Placeholder 2"/>
          <p:cNvSpPr>
            <a:spLocks noGrp="1"/>
          </p:cNvSpPr>
          <p:nvPr>
            <p:ph type="ftr" sz="quarter" idx="11"/>
          </p:nvPr>
        </p:nvSpPr>
        <p:spPr/>
        <p:txBody>
          <a:bodyPr/>
          <a:lstStyle/>
          <a:p>
            <a:pPr rtl="0"/>
            <a:endParaRPr lang="tr-TR" noProof="0"/>
          </a:p>
        </p:txBody>
      </p:sp>
      <p:sp>
        <p:nvSpPr>
          <p:cNvPr id="4" name="Slide Number Placeholder 3"/>
          <p:cNvSpPr>
            <a:spLocks noGrp="1"/>
          </p:cNvSpPr>
          <p:nvPr>
            <p:ph type="sldNum" sz="quarter" idx="12"/>
          </p:nvPr>
        </p:nvSpPr>
        <p:spPr/>
        <p:txBody>
          <a:body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9242450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rtl="0"/>
            <a:fld id="{D8FE1790-0B31-4AC1-BB03-B5869D26113C}" type="datetime1">
              <a:rPr lang="tr-TR" noProof="0" smtClean="0"/>
              <a:t>26.08.2022</a:t>
            </a:fld>
            <a:endParaRPr lang="tr-TR" noProof="0"/>
          </a:p>
        </p:txBody>
      </p:sp>
      <p:sp>
        <p:nvSpPr>
          <p:cNvPr id="5" name="Alt Bilgi Yer Tutucusu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rtl="0"/>
            <a:endParaRPr lang="tr-TR" noProof="0"/>
          </a:p>
        </p:txBody>
      </p:sp>
      <p:sp>
        <p:nvSpPr>
          <p:cNvPr id="6" name="Slayt Numarası Yer Tutucusu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657119329"/>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13" y="-9597"/>
            <a:ext cx="10088449" cy="779159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0560" y="690880"/>
            <a:ext cx="6982484" cy="1496907"/>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0559" y="2448669"/>
            <a:ext cx="6982485" cy="4398209"/>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45784" y="6846879"/>
            <a:ext cx="752545" cy="413808"/>
          </a:xfrm>
          <a:prstGeom prst="rect">
            <a:avLst/>
          </a:prstGeom>
        </p:spPr>
        <p:txBody>
          <a:bodyPr vert="horz" lIns="91440" tIns="45720" rIns="91440" bIns="45720" rtlCol="0" anchor="ctr"/>
          <a:lstStyle>
            <a:lvl1pPr algn="r">
              <a:defRPr sz="990">
                <a:solidFill>
                  <a:schemeClr val="tx1">
                    <a:tint val="75000"/>
                  </a:schemeClr>
                </a:solidFill>
              </a:defRPr>
            </a:lvl1pPr>
          </a:lstStyle>
          <a:p>
            <a:pPr rtl="0"/>
            <a:fld id="{D8FE1790-0B31-4AC1-BB03-B5869D26113C}" type="datetime1">
              <a:rPr lang="tr-TR" noProof="0" smtClean="0"/>
              <a:t>26.08.2022</a:t>
            </a:fld>
            <a:endParaRPr lang="tr-TR" noProof="0"/>
          </a:p>
        </p:txBody>
      </p:sp>
      <p:sp>
        <p:nvSpPr>
          <p:cNvPr id="5" name="Footer Placeholder 4"/>
          <p:cNvSpPr>
            <a:spLocks noGrp="1"/>
          </p:cNvSpPr>
          <p:nvPr>
            <p:ph type="ftr" sz="quarter" idx="3"/>
          </p:nvPr>
        </p:nvSpPr>
        <p:spPr>
          <a:xfrm>
            <a:off x="670560" y="6846879"/>
            <a:ext cx="5085270" cy="413808"/>
          </a:xfrm>
          <a:prstGeom prst="rect">
            <a:avLst/>
          </a:prstGeom>
        </p:spPr>
        <p:txBody>
          <a:bodyPr vert="horz" lIns="91440" tIns="45720" rIns="91440" bIns="45720" rtlCol="0" anchor="ctr"/>
          <a:lstStyle>
            <a:lvl1pPr algn="l">
              <a:defRPr sz="990">
                <a:solidFill>
                  <a:schemeClr val="tx1">
                    <a:tint val="75000"/>
                  </a:schemeClr>
                </a:solidFill>
              </a:defRPr>
            </a:lvl1pPr>
          </a:lstStyle>
          <a:p>
            <a:pPr rtl="0"/>
            <a:endParaRPr lang="tr-TR" noProof="0"/>
          </a:p>
        </p:txBody>
      </p:sp>
      <p:sp>
        <p:nvSpPr>
          <p:cNvPr id="6" name="Slide Number Placeholder 5"/>
          <p:cNvSpPr>
            <a:spLocks noGrp="1"/>
          </p:cNvSpPr>
          <p:nvPr>
            <p:ph type="sldNum" sz="quarter" idx="4"/>
          </p:nvPr>
        </p:nvSpPr>
        <p:spPr>
          <a:xfrm>
            <a:off x="7089144" y="6846879"/>
            <a:ext cx="563902" cy="413808"/>
          </a:xfrm>
          <a:prstGeom prst="rect">
            <a:avLst/>
          </a:prstGeom>
        </p:spPr>
        <p:txBody>
          <a:bodyPr vert="horz" lIns="91440" tIns="45720" rIns="91440" bIns="45720" rtlCol="0" anchor="ctr"/>
          <a:lstStyle>
            <a:lvl1pPr algn="r">
              <a:defRPr sz="990">
                <a:solidFill>
                  <a:schemeClr val="accent1"/>
                </a:solidFill>
              </a:defRPr>
            </a:lvl1pPr>
          </a:lstStyle>
          <a:p>
            <a:pPr rtl="0"/>
            <a:fld id="{775F3F6B-B4FF-4010-ACCC-F66F915546A2}" type="slidenum">
              <a:rPr lang="tr-TR" noProof="0" smtClean="0"/>
              <a:t>‹#›</a:t>
            </a:fld>
            <a:endParaRPr lang="tr-TR" noProof="0"/>
          </a:p>
        </p:txBody>
      </p:sp>
    </p:spTree>
    <p:extLst>
      <p:ext uri="{BB962C8B-B14F-4D97-AF65-F5344CB8AC3E}">
        <p14:creationId xmlns:p14="http://schemas.microsoft.com/office/powerpoint/2010/main" val="22318343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ftr="0" dt="0"/>
  <p:txStyles>
    <p:titleStyle>
      <a:lvl1pPr algn="l" defTabSz="502920" rtl="0" eaLnBrk="1" latinLnBrk="0" hangingPunct="1">
        <a:spcBef>
          <a:spcPct val="0"/>
        </a:spcBef>
        <a:buNone/>
        <a:defRPr sz="396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SzPct val="80000"/>
        <a:buFont typeface="Wingdings 3" charset="2"/>
        <a:buChar char=""/>
        <a:defRPr sz="1980" kern="1200">
          <a:solidFill>
            <a:schemeClr val="tx1">
              <a:lumMod val="75000"/>
              <a:lumOff val="25000"/>
            </a:schemeClr>
          </a:solidFill>
          <a:latin typeface="+mn-lt"/>
          <a:ea typeface="+mn-ea"/>
          <a:cs typeface="+mn-cs"/>
        </a:defRPr>
      </a:lvl1pPr>
      <a:lvl2pPr marL="817245" indent="-314325" algn="l" defTabSz="502920" rtl="0" eaLnBrk="1" latinLnBrk="0" hangingPunct="1">
        <a:spcBef>
          <a:spcPts val="1100"/>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2pPr>
      <a:lvl3pPr marL="1257300" indent="-251460" algn="l" defTabSz="502920" rtl="0" eaLnBrk="1" latinLnBrk="0" hangingPunct="1">
        <a:spcBef>
          <a:spcPts val="1100"/>
        </a:spcBef>
        <a:spcAft>
          <a:spcPts val="0"/>
        </a:spcAft>
        <a:buClr>
          <a:schemeClr val="accent1"/>
        </a:buClr>
        <a:buSzPct val="80000"/>
        <a:buFont typeface="Wingdings 3" charset="2"/>
        <a:buChar char=""/>
        <a:defRPr sz="1540" kern="1200">
          <a:solidFill>
            <a:schemeClr val="tx1">
              <a:lumMod val="75000"/>
              <a:lumOff val="25000"/>
            </a:schemeClr>
          </a:solidFill>
          <a:latin typeface="+mn-lt"/>
          <a:ea typeface="+mn-ea"/>
          <a:cs typeface="+mn-cs"/>
        </a:defRPr>
      </a:lvl3pPr>
      <a:lvl4pPr marL="176022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4pPr>
      <a:lvl5pPr marL="226314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5pPr>
      <a:lvl6pPr marL="276606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6pPr>
      <a:lvl7pPr marL="326898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7pPr>
      <a:lvl8pPr marL="377190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8pPr>
      <a:lvl9pPr marL="4274820" indent="-251460" algn="l" defTabSz="502920"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Yuvarlatılmış Dikdörtgen 65"/>
          <p:cNvSpPr/>
          <p:nvPr/>
        </p:nvSpPr>
        <p:spPr>
          <a:xfrm>
            <a:off x="367644" y="4336330"/>
            <a:ext cx="9266549" cy="138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100" b="1" dirty="0">
                <a:effectLst>
                  <a:outerShdw blurRad="38100" dist="38100" dir="2700000" algn="tl">
                    <a:srgbClr val="000000">
                      <a:alpha val="43137"/>
                    </a:srgbClr>
                  </a:outerShdw>
                </a:effectLst>
              </a:rPr>
              <a:t>Okula Uyum Veli Eğitimi</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59" y="-494861"/>
            <a:ext cx="3549976" cy="3549976"/>
          </a:xfrm>
          <a:prstGeom prst="rect">
            <a:avLst/>
          </a:prstGeom>
        </p:spPr>
      </p:pic>
    </p:spTree>
    <p:extLst>
      <p:ext uri="{BB962C8B-B14F-4D97-AF65-F5344CB8AC3E}">
        <p14:creationId xmlns:p14="http://schemas.microsoft.com/office/powerpoint/2010/main" val="1535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fltVal val="0"/>
                                          </p:val>
                                        </p:tav>
                                        <p:tav tm="100000">
                                          <p:val>
                                            <p:strVal val="#ppt_w"/>
                                          </p:val>
                                        </p:tav>
                                      </p:tavLst>
                                    </p:anim>
                                    <p:anim calcmode="lin" valueType="num">
                                      <p:cBhvr>
                                        <p:cTn id="8" dur="1000" fill="hold"/>
                                        <p:tgtEl>
                                          <p:spTgt spid="66"/>
                                        </p:tgtEl>
                                        <p:attrNameLst>
                                          <p:attrName>ppt_h</p:attrName>
                                        </p:attrNameLst>
                                      </p:cBhvr>
                                      <p:tavLst>
                                        <p:tav tm="0">
                                          <p:val>
                                            <p:fltVal val="0"/>
                                          </p:val>
                                        </p:tav>
                                        <p:tav tm="100000">
                                          <p:val>
                                            <p:strVal val="#ppt_h"/>
                                          </p:val>
                                        </p:tav>
                                      </p:tavLst>
                                    </p:anim>
                                    <p:animEffect transition="in" filter="fade">
                                      <p:cBhvr>
                                        <p:cTn id="9"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3020055" y="945833"/>
            <a:ext cx="3961705" cy="600164"/>
          </a:xfrm>
          <a:prstGeom prst="rect">
            <a:avLst/>
          </a:prstGeom>
          <a:noFill/>
        </p:spPr>
        <p:txBody>
          <a:bodyPr wrap="square" rtlCol="0">
            <a:spAutoFit/>
          </a:bodyPr>
          <a:lstStyle/>
          <a:p>
            <a:pPr algn="ctr"/>
            <a:r>
              <a:rPr lang="tr-TR" sz="3300" b="1" dirty="0">
                <a:effectLst>
                  <a:outerShdw blurRad="38100" dist="38100" dir="2700000" algn="tl">
                    <a:srgbClr val="000000">
                      <a:alpha val="43137"/>
                    </a:srgbClr>
                  </a:outerShdw>
                </a:effectLst>
              </a:rPr>
              <a:t>Panik Yok!</a:t>
            </a:r>
            <a:endParaRPr lang="tr-TR" sz="3300" dirty="0">
              <a:effectLst>
                <a:outerShdw blurRad="38100" dist="38100" dir="2700000" algn="tl">
                  <a:srgbClr val="000000">
                    <a:alpha val="43137"/>
                  </a:srgbClr>
                </a:outerShdw>
              </a:effectLst>
            </a:endParaRPr>
          </a:p>
        </p:txBody>
      </p:sp>
      <p:sp>
        <p:nvSpPr>
          <p:cNvPr id="7" name="Yuvarlatılmış Dikdörtgen 6"/>
          <p:cNvSpPr/>
          <p:nvPr/>
        </p:nvSpPr>
        <p:spPr>
          <a:xfrm>
            <a:off x="367632" y="4383466"/>
            <a:ext cx="9266549" cy="2130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İkna, İşbirliği ve Tutarlılık Var.</a:t>
            </a:r>
          </a:p>
        </p:txBody>
      </p:sp>
    </p:spTree>
    <p:extLst>
      <p:ext uri="{BB962C8B-B14F-4D97-AF65-F5344CB8AC3E}">
        <p14:creationId xmlns:p14="http://schemas.microsoft.com/office/powerpoint/2010/main" val="26967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it-IT" sz="2700" b="1" dirty="0">
                <a:effectLst>
                  <a:outerShdw blurRad="38100" dist="38100" dir="2700000" algn="tl">
                    <a:srgbClr val="000000">
                      <a:alpha val="43137"/>
                    </a:srgbClr>
                  </a:outerShdw>
                </a:effectLst>
              </a:rPr>
              <a:t>Okula Uyum Problemi Mi Ayrılma Anksiyetesi Mi?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108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Dört haftadan uzun süren okula uyum problemlerinde “ayrılma </a:t>
            </a:r>
            <a:r>
              <a:rPr lang="tr-TR" sz="2700" b="1" dirty="0" err="1">
                <a:solidFill>
                  <a:schemeClr val="tx2">
                    <a:lumMod val="50000"/>
                  </a:schemeClr>
                </a:solidFill>
                <a:effectLst>
                  <a:outerShdw blurRad="38100" dist="38100" dir="2700000" algn="tl">
                    <a:srgbClr val="000000">
                      <a:alpha val="43137"/>
                    </a:srgbClr>
                  </a:outerShdw>
                </a:effectLst>
              </a:rPr>
              <a:t>anksiyetesi</a:t>
            </a:r>
            <a:r>
              <a:rPr lang="tr-TR" sz="2700" b="1" dirty="0">
                <a:solidFill>
                  <a:schemeClr val="tx2">
                    <a:lumMod val="50000"/>
                  </a:schemeClr>
                </a:solidFill>
                <a:effectLst>
                  <a:outerShdw blurRad="38100" dist="38100" dir="2700000" algn="tl">
                    <a:srgbClr val="000000">
                      <a:alpha val="43137"/>
                    </a:srgbClr>
                  </a:outerShdw>
                </a:effectLst>
              </a:rPr>
              <a:t>” düşünülmelidir.</a:t>
            </a:r>
          </a:p>
        </p:txBody>
      </p:sp>
      <p:sp>
        <p:nvSpPr>
          <p:cNvPr id="4" name="Yuvarlatılmış Dikdörtgen 3"/>
          <p:cNvSpPr/>
          <p:nvPr/>
        </p:nvSpPr>
        <p:spPr>
          <a:xfrm>
            <a:off x="367629" y="4270341"/>
            <a:ext cx="9266549" cy="108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 korkusunu ortaya çıkaran etkenler ne olursa olsun kaynağı genellikle anneden ayrılma korkusudur.</a:t>
            </a:r>
          </a:p>
        </p:txBody>
      </p:sp>
      <p:sp>
        <p:nvSpPr>
          <p:cNvPr id="5" name="Yuvarlatılmış Dikdörtgen 4"/>
          <p:cNvSpPr/>
          <p:nvPr/>
        </p:nvSpPr>
        <p:spPr>
          <a:xfrm>
            <a:off x="367629" y="5354421"/>
            <a:ext cx="9266549" cy="2111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Bu çocuklar;</a:t>
            </a:r>
          </a:p>
          <a:p>
            <a:pPr algn="ctr"/>
            <a:r>
              <a:rPr lang="tr-TR" sz="2500" b="1" dirty="0">
                <a:solidFill>
                  <a:schemeClr val="tx2">
                    <a:lumMod val="50000"/>
                  </a:schemeClr>
                </a:solidFill>
                <a:effectLst>
                  <a:outerShdw blurRad="38100" dist="38100" dir="2700000" algn="tl">
                    <a:srgbClr val="000000">
                      <a:alpha val="43137"/>
                    </a:srgbClr>
                  </a:outerShdw>
                </a:effectLst>
              </a:rPr>
              <a:t>ebeveynine kötü bir şey olacağından korkarlar,</a:t>
            </a:r>
          </a:p>
          <a:p>
            <a:pPr algn="ctr"/>
            <a:r>
              <a:rPr lang="tr-TR" sz="2400" b="1" dirty="0">
                <a:solidFill>
                  <a:schemeClr val="tx2">
                    <a:lumMod val="50000"/>
                  </a:schemeClr>
                </a:solidFill>
                <a:effectLst>
                  <a:outerShdw blurRad="38100" dist="38100" dir="2700000" algn="tl">
                    <a:srgbClr val="000000">
                      <a:alpha val="43137"/>
                    </a:srgbClr>
                  </a:outerShdw>
                </a:effectLst>
              </a:rPr>
              <a:t>rahatlamak ve kaygıyı yatıştırmak amacıyla </a:t>
            </a:r>
            <a:r>
              <a:rPr lang="tr-TR" sz="2500" b="1" dirty="0">
                <a:solidFill>
                  <a:schemeClr val="tx2">
                    <a:lumMod val="50000"/>
                  </a:schemeClr>
                </a:solidFill>
                <a:effectLst>
                  <a:outerShdw blurRad="38100" dist="38100" dir="2700000" algn="tl">
                    <a:srgbClr val="000000">
                      <a:alpha val="43137"/>
                    </a:srgbClr>
                  </a:outerShdw>
                </a:effectLst>
              </a:rPr>
              <a:t>evlerine kaçarlar.</a:t>
            </a:r>
          </a:p>
          <a:p>
            <a:pPr algn="ctr"/>
            <a:r>
              <a:rPr lang="tr-TR" sz="2500" b="1" dirty="0">
                <a:solidFill>
                  <a:schemeClr val="tx2">
                    <a:lumMod val="50000"/>
                  </a:schemeClr>
                </a:solidFill>
                <a:effectLst>
                  <a:outerShdw blurRad="38100" dist="38100" dir="2700000" algn="tl">
                    <a:srgbClr val="000000">
                      <a:alpha val="43137"/>
                    </a:srgbClr>
                  </a:outerShdw>
                </a:effectLst>
              </a:rPr>
              <a:t>Birçok okul korkusu, gerçekte evden ayrılma korkusu olarak değerlendirilir.</a:t>
            </a:r>
          </a:p>
        </p:txBody>
      </p:sp>
    </p:spTree>
    <p:extLst>
      <p:ext uri="{BB962C8B-B14F-4D97-AF65-F5344CB8AC3E}">
        <p14:creationId xmlns:p14="http://schemas.microsoft.com/office/powerpoint/2010/main" val="35478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Ayrılma </a:t>
            </a:r>
            <a:r>
              <a:rPr lang="tr-TR" sz="2700" b="1" dirty="0" err="1">
                <a:effectLst>
                  <a:outerShdw blurRad="38100" dist="38100" dir="2700000" algn="tl">
                    <a:srgbClr val="000000">
                      <a:alpha val="43137"/>
                    </a:srgbClr>
                  </a:outerShdw>
                </a:effectLst>
              </a:rPr>
              <a:t>Anksiyetesi</a:t>
            </a:r>
            <a:endParaRPr lang="tr-TR" sz="2700" b="1" dirty="0">
              <a:effectLst>
                <a:outerShdw blurRad="38100" dist="38100" dir="2700000" algn="tl">
                  <a:srgbClr val="000000">
                    <a:alpha val="43137"/>
                  </a:srgbClr>
                </a:outerShdw>
              </a:effectLst>
            </a:endParaRPr>
          </a:p>
          <a:p>
            <a:pPr algn="ctr"/>
            <a:r>
              <a:rPr lang="tr-TR" sz="2700" b="1" dirty="0">
                <a:effectLst>
                  <a:outerShdw blurRad="38100" dist="38100" dir="2700000" algn="tl">
                    <a:srgbClr val="000000">
                      <a:alpha val="43137"/>
                    </a:srgbClr>
                  </a:outerShdw>
                </a:effectLst>
              </a:rPr>
              <a:t>Belirtileri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1696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Çocuk birdenbire okula gitmek istemez, zorlamalar karşısında endişe duyar, panik içine girer, midesi bulanır, başı döner, ağlar, gitmemekte direnir.</a:t>
            </a:r>
          </a:p>
        </p:txBody>
      </p:sp>
      <p:sp>
        <p:nvSpPr>
          <p:cNvPr id="5" name="Yuvarlatılmış Dikdörtgen 4"/>
          <p:cNvSpPr/>
          <p:nvPr/>
        </p:nvSpPr>
        <p:spPr>
          <a:xfrm>
            <a:off x="367628" y="4883085"/>
            <a:ext cx="9266549" cy="1027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Bazıları zorlamalara dayanamayıp yola çıkar, ya yarı yoldan geri döner ya da sınıftan çıkar eve gelir.</a:t>
            </a:r>
          </a:p>
        </p:txBody>
      </p:sp>
      <p:sp>
        <p:nvSpPr>
          <p:cNvPr id="6" name="Yuvarlatılmış Dikdörtgen 5"/>
          <p:cNvSpPr/>
          <p:nvPr/>
        </p:nvSpPr>
        <p:spPr>
          <a:xfrm>
            <a:off x="367627" y="5910608"/>
            <a:ext cx="9266549" cy="1084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Çocuk evde olduğunda mutlu ve kaygısızdır, okulda mutsuzdur; cezalara rağmen ilk fırsatta eve kaçar.</a:t>
            </a:r>
          </a:p>
        </p:txBody>
      </p:sp>
      <p:sp>
        <p:nvSpPr>
          <p:cNvPr id="8" name="Yuvarlatılmış Dikdörtgen 7"/>
          <p:cNvSpPr/>
          <p:nvPr/>
        </p:nvSpPr>
        <p:spPr>
          <a:xfrm>
            <a:off x="367627" y="6938132"/>
            <a:ext cx="9266549" cy="625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Genellikle ani başlangıçlıdır.</a:t>
            </a:r>
          </a:p>
        </p:txBody>
      </p:sp>
    </p:spTree>
    <p:extLst>
      <p:ext uri="{BB962C8B-B14F-4D97-AF65-F5344CB8AC3E}">
        <p14:creationId xmlns:p14="http://schemas.microsoft.com/office/powerpoint/2010/main" val="15644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Ayrılma </a:t>
            </a:r>
            <a:r>
              <a:rPr lang="tr-TR" sz="2700" b="1" dirty="0" err="1">
                <a:effectLst>
                  <a:outerShdw blurRad="38100" dist="38100" dir="2700000" algn="tl">
                    <a:srgbClr val="000000">
                      <a:alpha val="43137"/>
                    </a:srgbClr>
                  </a:outerShdw>
                </a:effectLst>
              </a:rPr>
              <a:t>Anksiyetesi</a:t>
            </a:r>
            <a:endParaRPr lang="tr-TR" sz="2700" b="1" dirty="0">
              <a:effectLst>
                <a:outerShdw blurRad="38100" dist="38100" dir="2700000" algn="tl">
                  <a:srgbClr val="000000">
                    <a:alpha val="43137"/>
                  </a:srgbClr>
                </a:outerShdw>
              </a:effectLst>
            </a:endParaRPr>
          </a:p>
          <a:p>
            <a:pPr algn="ctr"/>
            <a:r>
              <a:rPr lang="tr-TR" sz="2700" b="1" dirty="0">
                <a:effectLst>
                  <a:outerShdw blurRad="38100" dist="38100" dir="2700000" algn="tl">
                    <a:srgbClr val="000000">
                      <a:alpha val="43137"/>
                    </a:srgbClr>
                  </a:outerShdw>
                </a:effectLst>
              </a:rPr>
              <a:t>Belirtileri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1696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Başlangıç bazen sinsidir:</a:t>
            </a:r>
          </a:p>
          <a:p>
            <a:pPr algn="ctr"/>
            <a:r>
              <a:rPr lang="tr-TR" sz="2700" b="1" dirty="0">
                <a:solidFill>
                  <a:schemeClr val="tx2">
                    <a:lumMod val="50000"/>
                  </a:schemeClr>
                </a:solidFill>
                <a:effectLst>
                  <a:outerShdw blurRad="38100" dist="38100" dir="2700000" algn="tl">
                    <a:srgbClr val="000000">
                      <a:alpha val="43137"/>
                    </a:srgbClr>
                  </a:outerShdw>
                </a:effectLst>
              </a:rPr>
              <a:t>Çocuk neşesizdir, uykuya dalmakta güçlük çeker, iştahı kesilir, ödevlere karşı ilgisi azdır.</a:t>
            </a:r>
          </a:p>
        </p:txBody>
      </p:sp>
      <p:sp>
        <p:nvSpPr>
          <p:cNvPr id="5" name="Yuvarlatılmış Dikdörtgen 4"/>
          <p:cNvSpPr/>
          <p:nvPr/>
        </p:nvSpPr>
        <p:spPr>
          <a:xfrm>
            <a:off x="367628" y="4883085"/>
            <a:ext cx="9266549" cy="1027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Her sabah bedensel bir yakınmayla uyanır; başı ağrır, midesi bulanır ve bir gün okula gitmek istemediğini söyler.</a:t>
            </a:r>
          </a:p>
        </p:txBody>
      </p:sp>
      <p:sp>
        <p:nvSpPr>
          <p:cNvPr id="6" name="Yuvarlatılmış Dikdörtgen 5"/>
          <p:cNvSpPr/>
          <p:nvPr/>
        </p:nvSpPr>
        <p:spPr>
          <a:xfrm>
            <a:off x="367627" y="5910608"/>
            <a:ext cx="9266549" cy="1084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Neden olarak, “öğretmenden korktuğunu” ya da “arkadaşının kendisini rahatsız ettiğini” söyleyebilir.</a:t>
            </a:r>
          </a:p>
        </p:txBody>
      </p:sp>
      <p:sp>
        <p:nvSpPr>
          <p:cNvPr id="8" name="Yuvarlatılmış Dikdörtgen 7"/>
          <p:cNvSpPr/>
          <p:nvPr/>
        </p:nvSpPr>
        <p:spPr>
          <a:xfrm>
            <a:off x="367627" y="6938132"/>
            <a:ext cx="9266549" cy="625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Bazı çocuklar, tanımlayamadıkları bir korkudan söz ederler.</a:t>
            </a:r>
          </a:p>
        </p:txBody>
      </p:sp>
    </p:spTree>
    <p:extLst>
      <p:ext uri="{BB962C8B-B14F-4D97-AF65-F5344CB8AC3E}">
        <p14:creationId xmlns:p14="http://schemas.microsoft.com/office/powerpoint/2010/main" val="34622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Ayrılma </a:t>
            </a:r>
            <a:r>
              <a:rPr lang="tr-TR" sz="2700" b="1" dirty="0" err="1">
                <a:effectLst>
                  <a:outerShdw blurRad="38100" dist="38100" dir="2700000" algn="tl">
                    <a:srgbClr val="000000">
                      <a:alpha val="43137"/>
                    </a:srgbClr>
                  </a:outerShdw>
                </a:effectLst>
              </a:rPr>
              <a:t>Anksiyetesi</a:t>
            </a:r>
            <a:endParaRPr lang="tr-TR" sz="2700" b="1" dirty="0">
              <a:effectLst>
                <a:outerShdw blurRad="38100" dist="38100" dir="2700000" algn="tl">
                  <a:srgbClr val="000000">
                    <a:alpha val="43137"/>
                  </a:srgbClr>
                </a:outerShdw>
              </a:effectLst>
            </a:endParaRPr>
          </a:p>
          <a:p>
            <a:pPr algn="ctr"/>
            <a:r>
              <a:rPr lang="tr-TR" sz="2700" b="1" dirty="0">
                <a:effectLst>
                  <a:outerShdw blurRad="38100" dist="38100" dir="2700000" algn="tl">
                    <a:srgbClr val="000000">
                      <a:alpha val="43137"/>
                    </a:srgbClr>
                  </a:outerShdw>
                </a:effectLst>
              </a:rPr>
              <a:t>Belirtileri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0"/>
            <a:ext cx="9266549" cy="193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Bağlandıkları kişilerden ayrıldıklarında</a:t>
            </a:r>
          </a:p>
          <a:p>
            <a:pPr algn="ctr"/>
            <a:r>
              <a:rPr lang="tr-TR" sz="2700" b="1" dirty="0">
                <a:solidFill>
                  <a:schemeClr val="tx2">
                    <a:lumMod val="50000"/>
                  </a:schemeClr>
                </a:solidFill>
                <a:effectLst>
                  <a:outerShdw blurRad="38100" dist="38100" dir="2700000" algn="tl">
                    <a:srgbClr val="000000">
                      <a:alpha val="43137"/>
                    </a:srgbClr>
                  </a:outerShdw>
                </a:effectLst>
              </a:rPr>
              <a:t>kendilerinin veya bağlandıkları kişilerin</a:t>
            </a:r>
          </a:p>
          <a:p>
            <a:pPr algn="ctr"/>
            <a:r>
              <a:rPr lang="tr-TR" sz="2700" b="1" dirty="0">
                <a:solidFill>
                  <a:schemeClr val="tx2">
                    <a:lumMod val="50000"/>
                  </a:schemeClr>
                </a:solidFill>
                <a:effectLst>
                  <a:outerShdw blurRad="38100" dist="38100" dir="2700000" algn="tl">
                    <a:srgbClr val="000000">
                      <a:alpha val="43137"/>
                    </a:srgbClr>
                  </a:outerShdw>
                </a:effectLst>
              </a:rPr>
              <a:t>bir kaza geçirecekleri ya da hastalanacaklarına ilişkin</a:t>
            </a:r>
          </a:p>
          <a:p>
            <a:pPr algn="ctr"/>
            <a:r>
              <a:rPr lang="tr-TR" sz="2700" b="1" dirty="0">
                <a:solidFill>
                  <a:schemeClr val="tx2">
                    <a:lumMod val="50000"/>
                  </a:schemeClr>
                </a:solidFill>
                <a:effectLst>
                  <a:outerShdw blurRad="38100" dist="38100" dir="2700000" algn="tl">
                    <a:srgbClr val="000000">
                      <a:alpha val="43137"/>
                    </a:srgbClr>
                  </a:outerShdw>
                </a:effectLst>
              </a:rPr>
              <a:t>sürekli ve aşırı bir kaygı yaşarlar.</a:t>
            </a:r>
          </a:p>
        </p:txBody>
      </p:sp>
      <p:sp>
        <p:nvSpPr>
          <p:cNvPr id="5" name="Yuvarlatılmış Dikdörtgen 4"/>
          <p:cNvSpPr/>
          <p:nvPr/>
        </p:nvSpPr>
        <p:spPr>
          <a:xfrm>
            <a:off x="367627" y="5120814"/>
            <a:ext cx="9266549" cy="575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Tek başlarına bir yere gitmekten kaçınırlar.</a:t>
            </a:r>
          </a:p>
        </p:txBody>
      </p:sp>
      <p:sp>
        <p:nvSpPr>
          <p:cNvPr id="6" name="Yuvarlatılmış Dikdörtgen 5"/>
          <p:cNvSpPr/>
          <p:nvPr/>
        </p:nvSpPr>
        <p:spPr>
          <a:xfrm>
            <a:off x="367627" y="5695849"/>
            <a:ext cx="9266549" cy="1084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Arkadaşlarının evine ziyarete gitmez ya da orada uyumazlar, ufak tefek işler için bile evden çıkmazlar.</a:t>
            </a:r>
          </a:p>
        </p:txBody>
      </p:sp>
    </p:spTree>
    <p:extLst>
      <p:ext uri="{BB962C8B-B14F-4D97-AF65-F5344CB8AC3E}">
        <p14:creationId xmlns:p14="http://schemas.microsoft.com/office/powerpoint/2010/main" val="42898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Ayrılma </a:t>
            </a:r>
            <a:r>
              <a:rPr lang="tr-TR" sz="2700" b="1" dirty="0" err="1">
                <a:effectLst>
                  <a:outerShdw blurRad="38100" dist="38100" dir="2700000" algn="tl">
                    <a:srgbClr val="000000">
                      <a:alpha val="43137"/>
                    </a:srgbClr>
                  </a:outerShdw>
                </a:effectLst>
              </a:rPr>
              <a:t>Anksiyetesi</a:t>
            </a:r>
            <a:endParaRPr lang="tr-TR" sz="2700" b="1" dirty="0">
              <a:effectLst>
                <a:outerShdw blurRad="38100" dist="38100" dir="2700000" algn="tl">
                  <a:srgbClr val="000000">
                    <a:alpha val="43137"/>
                  </a:srgbClr>
                </a:outerShdw>
              </a:effectLst>
            </a:endParaRPr>
          </a:p>
          <a:p>
            <a:pPr algn="ctr"/>
            <a:r>
              <a:rPr lang="tr-TR" sz="2700" b="1" dirty="0">
                <a:effectLst>
                  <a:outerShdw blurRad="38100" dist="38100" dir="2700000" algn="tl">
                    <a:srgbClr val="000000">
                      <a:alpha val="43137"/>
                    </a:srgbClr>
                  </a:outerShdw>
                </a:effectLst>
              </a:rPr>
              <a:t>Belirtileri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1696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2">
                    <a:lumMod val="50000"/>
                  </a:schemeClr>
                </a:solidFill>
                <a:effectLst>
                  <a:outerShdw blurRad="38100" dist="38100" dir="2700000" algn="tl">
                    <a:srgbClr val="000000">
                      <a:alpha val="43137"/>
                    </a:srgbClr>
                  </a:outerShdw>
                </a:effectLst>
              </a:rPr>
              <a:t>Odada tek başına oturamazlar, "yapışkan" davranışlar gösterirler, evde ana babalarının çevresinde dolaşırlar ya da onları "bir gölge gibi" izlerler.</a:t>
            </a:r>
          </a:p>
        </p:txBody>
      </p:sp>
      <p:sp>
        <p:nvSpPr>
          <p:cNvPr id="5" name="Yuvarlatılmış Dikdörtgen 4"/>
          <p:cNvSpPr/>
          <p:nvPr/>
        </p:nvSpPr>
        <p:spPr>
          <a:xfrm>
            <a:off x="367628" y="4883085"/>
            <a:ext cx="9266549" cy="65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Uyuyana kadar yanlarında birinin olmasını isterler.</a:t>
            </a:r>
          </a:p>
        </p:txBody>
      </p:sp>
      <p:sp>
        <p:nvSpPr>
          <p:cNvPr id="6" name="Yuvarlatılmış Dikdörtgen 5"/>
          <p:cNvSpPr/>
          <p:nvPr/>
        </p:nvSpPr>
        <p:spPr>
          <a:xfrm>
            <a:off x="367628" y="5535593"/>
            <a:ext cx="9266549" cy="1404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Korkularını yansıtan (örneğin bir yangında, cinayette ya da büyük felakette ailenin zarar görmesi vb.)</a:t>
            </a:r>
          </a:p>
          <a:p>
            <a:pPr algn="ctr"/>
            <a:r>
              <a:rPr lang="tr-TR" sz="2500" b="1" dirty="0">
                <a:solidFill>
                  <a:schemeClr val="tx2">
                    <a:lumMod val="50000"/>
                  </a:schemeClr>
                </a:solidFill>
                <a:effectLst>
                  <a:outerShdw blurRad="38100" dist="38100" dir="2700000" algn="tl">
                    <a:srgbClr val="000000">
                      <a:alpha val="43137"/>
                    </a:srgbClr>
                  </a:outerShdw>
                </a:effectLst>
              </a:rPr>
              <a:t>gece kabusları görebilirler.</a:t>
            </a:r>
          </a:p>
        </p:txBody>
      </p:sp>
    </p:spTree>
    <p:extLst>
      <p:ext uri="{BB962C8B-B14F-4D97-AF65-F5344CB8AC3E}">
        <p14:creationId xmlns:p14="http://schemas.microsoft.com/office/powerpoint/2010/main" val="9928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ulut Belirtme Çizgisi 12"/>
          <p:cNvSpPr/>
          <p:nvPr/>
        </p:nvSpPr>
        <p:spPr>
          <a:xfrm>
            <a:off x="245098" y="0"/>
            <a:ext cx="2064469" cy="161198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dirty="0">
                <a:solidFill>
                  <a:schemeClr val="tx2">
                    <a:lumMod val="75000"/>
                  </a:schemeClr>
                </a:solidFill>
                <a:effectLst>
                  <a:outerShdw blurRad="38100" dist="38100" dir="2700000" algn="tl">
                    <a:srgbClr val="000000">
                      <a:alpha val="43137"/>
                    </a:srgbClr>
                  </a:outerShdw>
                </a:effectLst>
              </a:rPr>
              <a:t>Ağlarsan</a:t>
            </a:r>
          </a:p>
          <a:p>
            <a:pPr algn="ctr"/>
            <a:r>
              <a:rPr lang="tr-TR" sz="2300" dirty="0">
                <a:solidFill>
                  <a:schemeClr val="tx2">
                    <a:lumMod val="75000"/>
                  </a:schemeClr>
                </a:solidFill>
                <a:effectLst>
                  <a:outerShdw blurRad="38100" dist="38100" dir="2700000" algn="tl">
                    <a:srgbClr val="000000">
                      <a:alpha val="43137"/>
                    </a:srgbClr>
                  </a:outerShdw>
                </a:effectLst>
              </a:rPr>
              <a:t>giderim.</a:t>
            </a:r>
          </a:p>
        </p:txBody>
      </p:sp>
      <p:sp>
        <p:nvSpPr>
          <p:cNvPr id="29" name="Bulut Belirtme Çizgisi 28"/>
          <p:cNvSpPr/>
          <p:nvPr/>
        </p:nvSpPr>
        <p:spPr>
          <a:xfrm rot="20864601">
            <a:off x="143351" y="5353303"/>
            <a:ext cx="4440025" cy="1827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a:solidFill>
                  <a:schemeClr val="tx2">
                    <a:lumMod val="75000"/>
                  </a:schemeClr>
                </a:solidFill>
                <a:effectLst>
                  <a:outerShdw blurRad="38100" dist="38100" dir="2700000" algn="tl">
                    <a:srgbClr val="000000">
                      <a:alpha val="43137"/>
                    </a:srgbClr>
                  </a:outerShdw>
                </a:effectLst>
              </a:rPr>
              <a:t>Ağlayacak ne var,</a:t>
            </a:r>
          </a:p>
          <a:p>
            <a:pPr algn="ctr"/>
            <a:r>
              <a:rPr lang="tr-TR" sz="2300">
                <a:solidFill>
                  <a:schemeClr val="tx2">
                    <a:lumMod val="75000"/>
                  </a:schemeClr>
                </a:solidFill>
                <a:effectLst>
                  <a:outerShdw blurRad="38100" dist="38100" dir="2700000" algn="tl">
                    <a:srgbClr val="000000">
                      <a:alpha val="43137"/>
                    </a:srgbClr>
                  </a:outerShdw>
                </a:effectLst>
              </a:rPr>
              <a:t>bak kimse senin gibi ağlamıyor.</a:t>
            </a:r>
            <a:endParaRPr lang="tr-TR" sz="2300" dirty="0">
              <a:solidFill>
                <a:schemeClr val="tx2">
                  <a:lumMod val="75000"/>
                </a:schemeClr>
              </a:solidFill>
              <a:effectLst>
                <a:outerShdw blurRad="38100" dist="38100" dir="2700000" algn="tl">
                  <a:srgbClr val="000000">
                    <a:alpha val="43137"/>
                  </a:srgbClr>
                </a:outerShdw>
              </a:effectLst>
            </a:endParaRPr>
          </a:p>
        </p:txBody>
      </p:sp>
      <p:sp>
        <p:nvSpPr>
          <p:cNvPr id="30" name="Bulut Belirtme Çizgisi 29"/>
          <p:cNvSpPr/>
          <p:nvPr/>
        </p:nvSpPr>
        <p:spPr>
          <a:xfrm rot="20864601">
            <a:off x="5908955" y="2025694"/>
            <a:ext cx="4135034" cy="22115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dirty="0">
                <a:solidFill>
                  <a:schemeClr val="tx2">
                    <a:lumMod val="75000"/>
                  </a:schemeClr>
                </a:solidFill>
                <a:effectLst>
                  <a:outerShdw blurRad="38100" dist="38100" dir="2700000" algn="tl">
                    <a:srgbClr val="000000">
                      <a:alpha val="43137"/>
                    </a:srgbClr>
                  </a:outerShdw>
                </a:effectLst>
              </a:rPr>
              <a:t>Hiç arkadaşların</a:t>
            </a:r>
          </a:p>
          <a:p>
            <a:pPr algn="ctr"/>
            <a:r>
              <a:rPr lang="tr-TR" sz="2300" dirty="0">
                <a:solidFill>
                  <a:schemeClr val="tx2">
                    <a:lumMod val="75000"/>
                  </a:schemeClr>
                </a:solidFill>
                <a:effectLst>
                  <a:outerShdw blurRad="38100" dist="38100" dir="2700000" algn="tl">
                    <a:srgbClr val="000000">
                      <a:alpha val="43137"/>
                    </a:srgbClr>
                  </a:outerShdw>
                </a:effectLst>
              </a:rPr>
              <a:t>ağlıyor mu? Çok ayıp</a:t>
            </a:r>
          </a:p>
          <a:p>
            <a:pPr algn="ctr"/>
            <a:r>
              <a:rPr lang="tr-TR" sz="2300" dirty="0">
                <a:solidFill>
                  <a:schemeClr val="tx2">
                    <a:lumMod val="75000"/>
                  </a:schemeClr>
                </a:solidFill>
                <a:effectLst>
                  <a:outerShdw blurRad="38100" dist="38100" dir="2700000" algn="tl">
                    <a:srgbClr val="000000">
                      <a:alpha val="43137"/>
                    </a:srgbClr>
                  </a:outerShdw>
                </a:effectLst>
              </a:rPr>
              <a:t>arkadaşların seni</a:t>
            </a:r>
          </a:p>
          <a:p>
            <a:pPr algn="ctr"/>
            <a:r>
              <a:rPr lang="tr-TR" sz="2300" dirty="0">
                <a:solidFill>
                  <a:schemeClr val="tx2">
                    <a:lumMod val="75000"/>
                  </a:schemeClr>
                </a:solidFill>
                <a:effectLst>
                  <a:outerShdw blurRad="38100" dist="38100" dir="2700000" algn="tl">
                    <a:srgbClr val="000000">
                      <a:alpha val="43137"/>
                    </a:srgbClr>
                  </a:outerShdw>
                </a:effectLst>
              </a:rPr>
              <a:t>görmesin.</a:t>
            </a:r>
          </a:p>
        </p:txBody>
      </p:sp>
      <p:sp>
        <p:nvSpPr>
          <p:cNvPr id="31" name="Bulut Belirtme Çizgisi 30"/>
          <p:cNvSpPr/>
          <p:nvPr/>
        </p:nvSpPr>
        <p:spPr>
          <a:xfrm rot="1019666">
            <a:off x="585476" y="2702015"/>
            <a:ext cx="3957415" cy="1827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dirty="0">
                <a:solidFill>
                  <a:schemeClr val="tx2">
                    <a:lumMod val="75000"/>
                  </a:schemeClr>
                </a:solidFill>
                <a:effectLst>
                  <a:outerShdw blurRad="38100" dist="38100" dir="2700000" algn="tl">
                    <a:srgbClr val="000000">
                      <a:alpha val="43137"/>
                    </a:srgbClr>
                  </a:outerShdw>
                </a:effectLst>
              </a:rPr>
              <a:t>Ağlarsan akşama</a:t>
            </a:r>
          </a:p>
          <a:p>
            <a:pPr algn="ctr"/>
            <a:r>
              <a:rPr lang="it-IT" sz="2300" dirty="0">
                <a:solidFill>
                  <a:schemeClr val="tx2">
                    <a:lumMod val="75000"/>
                  </a:schemeClr>
                </a:solidFill>
                <a:effectLst>
                  <a:outerShdw blurRad="38100" dist="38100" dir="2700000" algn="tl">
                    <a:srgbClr val="000000">
                      <a:alpha val="43137"/>
                    </a:srgbClr>
                  </a:outerShdw>
                </a:effectLst>
              </a:rPr>
              <a:t>gelip seni</a:t>
            </a:r>
            <a:r>
              <a:rPr lang="tr-TR" sz="2300" dirty="0">
                <a:solidFill>
                  <a:schemeClr val="tx2">
                    <a:lumMod val="75000"/>
                  </a:schemeClr>
                </a:solidFill>
                <a:effectLst>
                  <a:outerShdw blurRad="38100" dist="38100" dir="2700000" algn="tl">
                    <a:srgbClr val="000000">
                      <a:alpha val="43137"/>
                    </a:srgbClr>
                  </a:outerShdw>
                </a:effectLst>
              </a:rPr>
              <a:t> </a:t>
            </a:r>
            <a:r>
              <a:rPr lang="it-IT" sz="2300" dirty="0">
                <a:solidFill>
                  <a:schemeClr val="tx2">
                    <a:lumMod val="75000"/>
                  </a:schemeClr>
                </a:solidFill>
                <a:effectLst>
                  <a:outerShdw blurRad="38100" dist="38100" dir="2700000" algn="tl">
                    <a:srgbClr val="000000">
                      <a:alpha val="43137"/>
                    </a:srgbClr>
                  </a:outerShdw>
                </a:effectLst>
              </a:rPr>
              <a:t>almam.</a:t>
            </a:r>
            <a:endParaRPr lang="tr-TR" sz="2300" dirty="0">
              <a:solidFill>
                <a:schemeClr val="tx2">
                  <a:lumMod val="75000"/>
                </a:schemeClr>
              </a:solidFill>
              <a:effectLst>
                <a:outerShdw blurRad="38100" dist="38100" dir="2700000" algn="tl">
                  <a:srgbClr val="000000">
                    <a:alpha val="43137"/>
                  </a:srgbClr>
                </a:outerShdw>
              </a:effectLst>
            </a:endParaRPr>
          </a:p>
        </p:txBody>
      </p:sp>
      <p:sp>
        <p:nvSpPr>
          <p:cNvPr id="32" name="Bulut Belirtme Çizgisi 31"/>
          <p:cNvSpPr/>
          <p:nvPr/>
        </p:nvSpPr>
        <p:spPr>
          <a:xfrm>
            <a:off x="4949072" y="4902838"/>
            <a:ext cx="4496936" cy="22776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dirty="0">
                <a:solidFill>
                  <a:schemeClr val="tx2">
                    <a:lumMod val="75000"/>
                  </a:schemeClr>
                </a:solidFill>
                <a:effectLst>
                  <a:outerShdw blurRad="38100" dist="38100" dir="2700000" algn="tl">
                    <a:srgbClr val="000000">
                      <a:alpha val="43137"/>
                    </a:srgbClr>
                  </a:outerShdw>
                </a:effectLst>
              </a:rPr>
              <a:t>Ağlamadan sınıfına</a:t>
            </a:r>
          </a:p>
          <a:p>
            <a:pPr algn="ctr"/>
            <a:r>
              <a:rPr lang="it-IT" sz="2300" dirty="0">
                <a:solidFill>
                  <a:schemeClr val="tx2">
                    <a:lumMod val="75000"/>
                  </a:schemeClr>
                </a:solidFill>
                <a:effectLst>
                  <a:outerShdw blurRad="38100" dist="38100" dir="2700000" algn="tl">
                    <a:srgbClr val="000000">
                      <a:alpha val="43137"/>
                    </a:srgbClr>
                  </a:outerShdw>
                </a:effectLst>
              </a:rPr>
              <a:t>gidersen istediğin bir</a:t>
            </a:r>
          </a:p>
          <a:p>
            <a:pPr algn="ctr"/>
            <a:r>
              <a:rPr lang="it-IT" sz="2300" dirty="0">
                <a:solidFill>
                  <a:schemeClr val="tx2">
                    <a:lumMod val="75000"/>
                  </a:schemeClr>
                </a:solidFill>
                <a:effectLst>
                  <a:outerShdw blurRad="38100" dist="38100" dir="2700000" algn="tl">
                    <a:srgbClr val="000000">
                      <a:alpha val="43137"/>
                    </a:srgbClr>
                  </a:outerShdw>
                </a:effectLst>
              </a:rPr>
              <a:t>şeyi sana alacağım.</a:t>
            </a:r>
            <a:endParaRPr lang="tr-TR" sz="2300" dirty="0">
              <a:solidFill>
                <a:schemeClr val="tx2">
                  <a:lumMod val="75000"/>
                </a:schemeClr>
              </a:solidFill>
              <a:effectLst>
                <a:outerShdw blurRad="38100" dist="38100" dir="2700000" algn="tl">
                  <a:srgbClr val="000000">
                    <a:alpha val="43137"/>
                  </a:srgbClr>
                </a:outerShdw>
              </a:effectLst>
            </a:endParaRPr>
          </a:p>
        </p:txBody>
      </p:sp>
      <p:sp>
        <p:nvSpPr>
          <p:cNvPr id="34" name="Metin Yer Tutucusu 2">
            <a:extLst>
              <a:ext uri="{FF2B5EF4-FFF2-40B4-BE49-F238E27FC236}">
                <a16:creationId xmlns:a16="http://schemas.microsoft.com/office/drawing/2014/main" id="{CA7082E5-FF6A-4718-BF0B-B59876BC6E1F}"/>
              </a:ext>
            </a:extLst>
          </p:cNvPr>
          <p:cNvSpPr>
            <a:spLocks noGrp="1"/>
          </p:cNvSpPr>
          <p:nvPr>
            <p:ph type="body" sz="quarter" idx="10"/>
          </p:nvPr>
        </p:nvSpPr>
        <p:spPr>
          <a:xfrm>
            <a:off x="2649024" y="262340"/>
            <a:ext cx="4686300" cy="1826465"/>
          </a:xfrm>
        </p:spPr>
        <p:txBody>
          <a:bodyPr rtlCol="0">
            <a:noAutofit/>
          </a:bodyPr>
          <a:lstStyle/>
          <a:p>
            <a:r>
              <a:rPr lang="tr-TR" sz="2700" b="1" dirty="0">
                <a:solidFill>
                  <a:schemeClr val="tx2">
                    <a:lumMod val="50000"/>
                  </a:schemeClr>
                </a:solidFill>
                <a:effectLst>
                  <a:outerShdw blurRad="38100" dist="38100" dir="2700000" algn="tl">
                    <a:srgbClr val="000000">
                      <a:alpha val="43137"/>
                    </a:srgbClr>
                  </a:outerShdw>
                </a:effectLst>
              </a:rPr>
              <a:t>Okula Uyum Sürecinde</a:t>
            </a:r>
          </a:p>
          <a:p>
            <a:r>
              <a:rPr lang="tr-TR" sz="2700" b="1" dirty="0">
                <a:solidFill>
                  <a:schemeClr val="tx2">
                    <a:lumMod val="50000"/>
                  </a:schemeClr>
                </a:solidFill>
                <a:effectLst>
                  <a:outerShdw blurRad="38100" dist="38100" dir="2700000" algn="tl">
                    <a:srgbClr val="000000">
                      <a:alpha val="43137"/>
                    </a:srgbClr>
                  </a:outerShdw>
                </a:effectLst>
              </a:rPr>
              <a:t>Aşağıdaki İfadeleri</a:t>
            </a:r>
          </a:p>
          <a:p>
            <a:r>
              <a:rPr lang="tr-TR" sz="2700" b="1" dirty="0">
                <a:solidFill>
                  <a:schemeClr val="tx2">
                    <a:lumMod val="50000"/>
                  </a:schemeClr>
                </a:solidFill>
                <a:effectLst>
                  <a:outerShdw blurRad="38100" dist="38100" dir="2700000" algn="tl">
                    <a:srgbClr val="000000">
                      <a:alpha val="43137"/>
                    </a:srgbClr>
                  </a:outerShdw>
                </a:effectLst>
              </a:rPr>
              <a:t>Kullanmaktan Kaçınınız! </a:t>
            </a:r>
          </a:p>
        </p:txBody>
      </p:sp>
    </p:spTree>
    <p:extLst>
      <p:ext uri="{BB962C8B-B14F-4D97-AF65-F5344CB8AC3E}">
        <p14:creationId xmlns:p14="http://schemas.microsoft.com/office/powerpoint/2010/main" val="33750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1000"/>
                                        <p:tgtEl>
                                          <p:spTgt spid="34">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10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A7082E5-FF6A-4718-BF0B-B59876BC6E1F}"/>
              </a:ext>
            </a:extLst>
          </p:cNvPr>
          <p:cNvSpPr>
            <a:spLocks noGrp="1"/>
          </p:cNvSpPr>
          <p:nvPr>
            <p:ph type="body" sz="quarter" idx="10"/>
          </p:nvPr>
        </p:nvSpPr>
        <p:spPr>
          <a:xfrm>
            <a:off x="2649024" y="262340"/>
            <a:ext cx="4686300" cy="1826465"/>
          </a:xfrm>
        </p:spPr>
        <p:txBody>
          <a:bodyPr rtlCol="0">
            <a:noAutofit/>
          </a:bodyPr>
          <a:lstStyle/>
          <a:p>
            <a:r>
              <a:rPr lang="tr-TR" sz="2700" b="1" dirty="0">
                <a:solidFill>
                  <a:schemeClr val="tx2">
                    <a:lumMod val="50000"/>
                  </a:schemeClr>
                </a:solidFill>
                <a:effectLst>
                  <a:outerShdw blurRad="38100" dist="38100" dir="2700000" algn="tl">
                    <a:srgbClr val="000000">
                      <a:alpha val="43137"/>
                    </a:srgbClr>
                  </a:outerShdw>
                </a:effectLst>
              </a:rPr>
              <a:t>Okula Uyum Sürecinde</a:t>
            </a:r>
          </a:p>
          <a:p>
            <a:r>
              <a:rPr lang="tr-TR" sz="2700" b="1" dirty="0">
                <a:solidFill>
                  <a:schemeClr val="tx2">
                    <a:lumMod val="50000"/>
                  </a:schemeClr>
                </a:solidFill>
                <a:effectLst>
                  <a:outerShdw blurRad="38100" dist="38100" dir="2700000" algn="tl">
                    <a:srgbClr val="000000">
                      <a:alpha val="43137"/>
                    </a:srgbClr>
                  </a:outerShdw>
                </a:effectLst>
              </a:rPr>
              <a:t>Aşağıdaki İfadeleri</a:t>
            </a:r>
          </a:p>
          <a:p>
            <a:r>
              <a:rPr lang="tr-TR" sz="2700" b="1" dirty="0">
                <a:solidFill>
                  <a:schemeClr val="tx2">
                    <a:lumMod val="50000"/>
                  </a:schemeClr>
                </a:solidFill>
                <a:effectLst>
                  <a:outerShdw blurRad="38100" dist="38100" dir="2700000" algn="tl">
                    <a:srgbClr val="000000">
                      <a:alpha val="43137"/>
                    </a:srgbClr>
                  </a:outerShdw>
                </a:effectLst>
              </a:rPr>
              <a:t>Kullanmaktan Kaçınınız! </a:t>
            </a:r>
          </a:p>
        </p:txBody>
      </p:sp>
      <p:sp>
        <p:nvSpPr>
          <p:cNvPr id="13" name="Bulut Belirtme Çizgisi 12"/>
          <p:cNvSpPr/>
          <p:nvPr/>
        </p:nvSpPr>
        <p:spPr>
          <a:xfrm rot="19427453">
            <a:off x="-104505" y="483757"/>
            <a:ext cx="2976656" cy="17786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dirty="0">
                <a:solidFill>
                  <a:schemeClr val="tx2">
                    <a:lumMod val="75000"/>
                  </a:schemeClr>
                </a:solidFill>
                <a:effectLst>
                  <a:outerShdw blurRad="38100" dist="38100" dir="2700000" algn="tl">
                    <a:srgbClr val="000000">
                      <a:alpha val="43137"/>
                    </a:srgbClr>
                  </a:outerShdw>
                </a:effectLst>
              </a:rPr>
              <a:t>Galiba sen okula</a:t>
            </a:r>
          </a:p>
          <a:p>
            <a:pPr algn="ctr"/>
            <a:r>
              <a:rPr lang="tr-TR" sz="1900" dirty="0">
                <a:solidFill>
                  <a:schemeClr val="tx2">
                    <a:lumMod val="75000"/>
                  </a:schemeClr>
                </a:solidFill>
                <a:effectLst>
                  <a:outerShdw blurRad="38100" dist="38100" dir="2700000" algn="tl">
                    <a:srgbClr val="000000">
                      <a:alpha val="43137"/>
                    </a:srgbClr>
                  </a:outerShdw>
                </a:effectLst>
              </a:rPr>
              <a:t>alışamayacaksın</a:t>
            </a:r>
          </a:p>
        </p:txBody>
      </p:sp>
      <p:sp>
        <p:nvSpPr>
          <p:cNvPr id="29" name="Bulut Belirtme Çizgisi 28"/>
          <p:cNvSpPr/>
          <p:nvPr/>
        </p:nvSpPr>
        <p:spPr>
          <a:xfrm rot="20864601">
            <a:off x="143351" y="5353303"/>
            <a:ext cx="4440025" cy="1827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dirty="0">
                <a:solidFill>
                  <a:schemeClr val="tx2">
                    <a:lumMod val="75000"/>
                  </a:schemeClr>
                </a:solidFill>
                <a:effectLst>
                  <a:outerShdw blurRad="38100" dist="38100" dir="2700000" algn="tl">
                    <a:srgbClr val="000000">
                      <a:alpha val="43137"/>
                    </a:srgbClr>
                  </a:outerShdw>
                </a:effectLst>
              </a:rPr>
              <a:t>Böyle davranırsan</a:t>
            </a:r>
          </a:p>
          <a:p>
            <a:pPr algn="ctr"/>
            <a:r>
              <a:rPr lang="tr-TR" sz="2300" dirty="0">
                <a:solidFill>
                  <a:schemeClr val="tx2">
                    <a:lumMod val="75000"/>
                  </a:schemeClr>
                </a:solidFill>
                <a:effectLst>
                  <a:outerShdw blurRad="38100" dist="38100" dir="2700000" algn="tl">
                    <a:srgbClr val="000000">
                      <a:alpha val="43137"/>
                    </a:srgbClr>
                  </a:outerShdw>
                </a:effectLst>
              </a:rPr>
              <a:t>bu okulda kimse</a:t>
            </a:r>
          </a:p>
          <a:p>
            <a:pPr algn="ctr"/>
            <a:r>
              <a:rPr lang="tr-TR" sz="2300" dirty="0">
                <a:solidFill>
                  <a:schemeClr val="tx2">
                    <a:lumMod val="75000"/>
                  </a:schemeClr>
                </a:solidFill>
                <a:effectLst>
                  <a:outerShdw blurRad="38100" dist="38100" dir="2700000" algn="tl">
                    <a:srgbClr val="000000">
                      <a:alpha val="43137"/>
                    </a:srgbClr>
                  </a:outerShdw>
                </a:effectLst>
              </a:rPr>
              <a:t>seni sevmez.</a:t>
            </a:r>
          </a:p>
        </p:txBody>
      </p:sp>
      <p:sp>
        <p:nvSpPr>
          <p:cNvPr id="30" name="Bulut Belirtme Çizgisi 29"/>
          <p:cNvSpPr/>
          <p:nvPr/>
        </p:nvSpPr>
        <p:spPr>
          <a:xfrm rot="20864601">
            <a:off x="5842953" y="2838838"/>
            <a:ext cx="3959197" cy="17864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dirty="0">
                <a:solidFill>
                  <a:schemeClr val="tx2">
                    <a:lumMod val="75000"/>
                  </a:schemeClr>
                </a:solidFill>
                <a:effectLst>
                  <a:outerShdw blurRad="38100" dist="38100" dir="2700000" algn="tl">
                    <a:srgbClr val="000000">
                      <a:alpha val="43137"/>
                    </a:srgbClr>
                  </a:outerShdw>
                </a:effectLst>
              </a:rPr>
              <a:t>Bugün sınıfında kal;</a:t>
            </a:r>
          </a:p>
          <a:p>
            <a:pPr algn="ctr"/>
            <a:r>
              <a:rPr lang="tr-TR" sz="2100" dirty="0">
                <a:solidFill>
                  <a:schemeClr val="tx2">
                    <a:lumMod val="75000"/>
                  </a:schemeClr>
                </a:solidFill>
                <a:effectLst>
                  <a:outerShdw blurRad="38100" dist="38100" dir="2700000" algn="tl">
                    <a:srgbClr val="000000">
                      <a:alpha val="43137"/>
                    </a:srgbClr>
                  </a:outerShdw>
                </a:effectLst>
              </a:rPr>
              <a:t>söz yarın seni okula</a:t>
            </a:r>
          </a:p>
          <a:p>
            <a:pPr algn="ctr"/>
            <a:r>
              <a:rPr lang="tr-TR" sz="2100" dirty="0">
                <a:solidFill>
                  <a:schemeClr val="tx2">
                    <a:lumMod val="75000"/>
                  </a:schemeClr>
                </a:solidFill>
                <a:effectLst>
                  <a:outerShdw blurRad="38100" dist="38100" dir="2700000" algn="tl">
                    <a:srgbClr val="000000">
                      <a:alpha val="43137"/>
                    </a:srgbClr>
                  </a:outerShdw>
                </a:effectLst>
              </a:rPr>
              <a:t>getirmeyeceğim.</a:t>
            </a:r>
          </a:p>
        </p:txBody>
      </p:sp>
      <p:sp>
        <p:nvSpPr>
          <p:cNvPr id="31" name="Bulut Belirtme Çizgisi 30"/>
          <p:cNvSpPr/>
          <p:nvPr/>
        </p:nvSpPr>
        <p:spPr>
          <a:xfrm rot="846852">
            <a:off x="831312" y="2893411"/>
            <a:ext cx="4157387" cy="208587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dirty="0">
                <a:solidFill>
                  <a:schemeClr val="tx2">
                    <a:lumMod val="75000"/>
                  </a:schemeClr>
                </a:solidFill>
                <a:effectLst>
                  <a:outerShdw blurRad="38100" dist="38100" dir="2700000" algn="tl">
                    <a:srgbClr val="000000">
                      <a:alpha val="43137"/>
                    </a:srgbClr>
                  </a:outerShdw>
                </a:effectLst>
              </a:rPr>
              <a:t>Arkadaşlarınla</a:t>
            </a:r>
          </a:p>
          <a:p>
            <a:pPr algn="ctr"/>
            <a:r>
              <a:rPr lang="it-IT" sz="2300" dirty="0">
                <a:solidFill>
                  <a:schemeClr val="tx2">
                    <a:lumMod val="75000"/>
                  </a:schemeClr>
                </a:solidFill>
                <a:effectLst>
                  <a:outerShdw blurRad="38100" dist="38100" dir="2700000" algn="tl">
                    <a:srgbClr val="000000">
                      <a:alpha val="43137"/>
                    </a:srgbClr>
                  </a:outerShdw>
                </a:effectLst>
              </a:rPr>
              <a:t>anlaşamadın mı, seni</a:t>
            </a:r>
          </a:p>
          <a:p>
            <a:pPr algn="ctr"/>
            <a:r>
              <a:rPr lang="it-IT" sz="2300" dirty="0">
                <a:solidFill>
                  <a:schemeClr val="tx2">
                    <a:lumMod val="75000"/>
                  </a:schemeClr>
                </a:solidFill>
                <a:effectLst>
                  <a:outerShdw blurRad="38100" dist="38100" dir="2700000" algn="tl">
                    <a:srgbClr val="000000">
                      <a:alpha val="43137"/>
                    </a:srgbClr>
                  </a:outerShdw>
                </a:effectLst>
              </a:rPr>
              <a:t>dışladılar mı?</a:t>
            </a:r>
            <a:endParaRPr lang="tr-TR" sz="2300" dirty="0">
              <a:solidFill>
                <a:schemeClr val="tx2">
                  <a:lumMod val="75000"/>
                </a:schemeClr>
              </a:solidFill>
              <a:effectLst>
                <a:outerShdw blurRad="38100" dist="38100" dir="2700000" algn="tl">
                  <a:srgbClr val="000000">
                    <a:alpha val="43137"/>
                  </a:srgbClr>
                </a:outerShdw>
              </a:effectLst>
            </a:endParaRPr>
          </a:p>
        </p:txBody>
      </p:sp>
      <p:sp>
        <p:nvSpPr>
          <p:cNvPr id="32" name="Bulut Belirtme Çizgisi 31"/>
          <p:cNvSpPr/>
          <p:nvPr/>
        </p:nvSpPr>
        <p:spPr>
          <a:xfrm>
            <a:off x="5180272" y="5128070"/>
            <a:ext cx="4496936" cy="22776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300" dirty="0">
                <a:solidFill>
                  <a:schemeClr val="tx2">
                    <a:lumMod val="75000"/>
                  </a:schemeClr>
                </a:solidFill>
                <a:effectLst>
                  <a:outerShdw blurRad="38100" dist="38100" dir="2700000" algn="tl">
                    <a:srgbClr val="000000">
                      <a:alpha val="43137"/>
                    </a:srgbClr>
                  </a:outerShdw>
                </a:effectLst>
              </a:rPr>
              <a:t>Öğretmenini sevmedin</a:t>
            </a:r>
            <a:r>
              <a:rPr lang="tr-TR" sz="2300" dirty="0">
                <a:solidFill>
                  <a:schemeClr val="tx2">
                    <a:lumMod val="75000"/>
                  </a:schemeClr>
                </a:solidFill>
                <a:effectLst>
                  <a:outerShdw blurRad="38100" dist="38100" dir="2700000" algn="tl">
                    <a:srgbClr val="000000">
                      <a:alpha val="43137"/>
                    </a:srgbClr>
                  </a:outerShdw>
                </a:effectLst>
              </a:rPr>
              <a:t> </a:t>
            </a:r>
            <a:r>
              <a:rPr lang="it-IT" sz="2300" dirty="0">
                <a:solidFill>
                  <a:schemeClr val="tx2">
                    <a:lumMod val="75000"/>
                  </a:schemeClr>
                </a:solidFill>
                <a:effectLst>
                  <a:outerShdw blurRad="38100" dist="38100" dir="2700000" algn="tl">
                    <a:srgbClr val="000000">
                      <a:alpha val="43137"/>
                    </a:srgbClr>
                  </a:outerShdw>
                </a:effectLst>
              </a:rPr>
              <a:t>mi</a:t>
            </a:r>
            <a:r>
              <a:rPr lang="tr-TR" sz="2300" dirty="0">
                <a:solidFill>
                  <a:schemeClr val="tx2">
                    <a:lumMod val="75000"/>
                  </a:schemeClr>
                </a:solidFill>
                <a:effectLst>
                  <a:outerShdw blurRad="38100" dist="38100" dir="2700000" algn="tl">
                    <a:srgbClr val="000000">
                      <a:alpha val="43137"/>
                    </a:srgbClr>
                  </a:outerShdw>
                </a:effectLst>
              </a:rPr>
              <a:t>;</a:t>
            </a:r>
          </a:p>
          <a:p>
            <a:pPr algn="ctr"/>
            <a:r>
              <a:rPr lang="it-IT" sz="2300" dirty="0">
                <a:solidFill>
                  <a:schemeClr val="tx2">
                    <a:lumMod val="75000"/>
                  </a:schemeClr>
                </a:solidFill>
                <a:effectLst>
                  <a:outerShdw blurRad="38100" dist="38100" dir="2700000" algn="tl">
                    <a:srgbClr val="000000">
                      <a:alpha val="43137"/>
                    </a:srgbClr>
                  </a:outerShdw>
                </a:effectLst>
              </a:rPr>
              <a:t>neden okula gitmek</a:t>
            </a:r>
          </a:p>
          <a:p>
            <a:pPr algn="ctr"/>
            <a:r>
              <a:rPr lang="it-IT" sz="2300" dirty="0">
                <a:solidFill>
                  <a:schemeClr val="tx2">
                    <a:lumMod val="75000"/>
                  </a:schemeClr>
                </a:solidFill>
                <a:effectLst>
                  <a:outerShdw blurRad="38100" dist="38100" dir="2700000" algn="tl">
                    <a:srgbClr val="000000">
                      <a:alpha val="43137"/>
                    </a:srgbClr>
                  </a:outerShdw>
                </a:effectLst>
              </a:rPr>
              <a:t>istemiyorsun?</a:t>
            </a:r>
            <a:endParaRPr lang="tr-TR" sz="2300" dirty="0">
              <a:solidFill>
                <a:schemeClr val="tx2">
                  <a:lumMod val="75000"/>
                </a:schemeClr>
              </a:solidFill>
              <a:effectLst>
                <a:outerShdw blurRad="38100" dist="38100" dir="2700000" algn="tl">
                  <a:srgbClr val="000000">
                    <a:alpha val="43137"/>
                  </a:srgbClr>
                </a:outerShdw>
              </a:effectLst>
            </a:endParaRPr>
          </a:p>
        </p:txBody>
      </p:sp>
      <p:sp>
        <p:nvSpPr>
          <p:cNvPr id="8" name="Bulut Belirtme Çizgisi 7"/>
          <p:cNvSpPr/>
          <p:nvPr/>
        </p:nvSpPr>
        <p:spPr>
          <a:xfrm rot="2057995">
            <a:off x="7434774" y="471845"/>
            <a:ext cx="2650822" cy="1587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dirty="0">
                <a:solidFill>
                  <a:schemeClr val="tx2">
                    <a:lumMod val="75000"/>
                  </a:schemeClr>
                </a:solidFill>
                <a:effectLst>
                  <a:outerShdw blurRad="38100" dist="38100" dir="2700000" algn="tl">
                    <a:srgbClr val="000000">
                      <a:alpha val="43137"/>
                    </a:srgbClr>
                  </a:outerShdw>
                </a:effectLst>
              </a:rPr>
              <a:t>Acaba bugün</a:t>
            </a:r>
          </a:p>
          <a:p>
            <a:pPr algn="ctr"/>
            <a:r>
              <a:rPr lang="tr-TR" sz="1900" dirty="0">
                <a:solidFill>
                  <a:schemeClr val="tx2">
                    <a:lumMod val="75000"/>
                  </a:schemeClr>
                </a:solidFill>
                <a:effectLst>
                  <a:outerShdw blurRad="38100" dist="38100" dir="2700000" algn="tl">
                    <a:srgbClr val="000000">
                      <a:alpha val="43137"/>
                    </a:srgbClr>
                  </a:outerShdw>
                </a:effectLst>
              </a:rPr>
              <a:t>Başlamasa mı?</a:t>
            </a:r>
          </a:p>
        </p:txBody>
      </p:sp>
    </p:spTree>
    <p:extLst>
      <p:ext uri="{BB962C8B-B14F-4D97-AF65-F5344CB8AC3E}">
        <p14:creationId xmlns:p14="http://schemas.microsoft.com/office/powerpoint/2010/main" val="22725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735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2">
                    <a:lumMod val="50000"/>
                  </a:schemeClr>
                </a:solidFill>
                <a:effectLst>
                  <a:outerShdw blurRad="38100" dist="38100" dir="2700000" algn="tl">
                    <a:srgbClr val="000000">
                      <a:alpha val="43137"/>
                    </a:srgbClr>
                  </a:outerShdw>
                </a:effectLst>
              </a:rPr>
              <a:t>Okula gitmediği için çocuğu suçlamaktan kaçının.</a:t>
            </a:r>
          </a:p>
        </p:txBody>
      </p:sp>
      <p:sp>
        <p:nvSpPr>
          <p:cNvPr id="5" name="Yuvarlatılmış Dikdörtgen 4"/>
          <p:cNvSpPr/>
          <p:nvPr/>
        </p:nvSpPr>
        <p:spPr>
          <a:xfrm>
            <a:off x="367627" y="3921551"/>
            <a:ext cx="9266549" cy="65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Çocuğunuza onu anladığınızı ifade ederek dinleyin.</a:t>
            </a:r>
          </a:p>
        </p:txBody>
      </p:sp>
      <p:sp>
        <p:nvSpPr>
          <p:cNvPr id="6" name="Yuvarlatılmış Dikdörtgen 5"/>
          <p:cNvSpPr/>
          <p:nvPr/>
        </p:nvSpPr>
        <p:spPr>
          <a:xfrm>
            <a:off x="367627" y="4574059"/>
            <a:ext cx="9266549" cy="657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 okula gitmek istememesinin nedenlerini araştırın.</a:t>
            </a:r>
          </a:p>
        </p:txBody>
      </p:sp>
      <p:sp>
        <p:nvSpPr>
          <p:cNvPr id="8" name="Yuvarlatılmış Dikdörtgen 7"/>
          <p:cNvSpPr/>
          <p:nvPr/>
        </p:nvSpPr>
        <p:spPr>
          <a:xfrm>
            <a:off x="367627" y="5226567"/>
            <a:ext cx="9266549" cy="657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Doğrudan onu üzen bir şey olup olmadığını sorun.</a:t>
            </a:r>
          </a:p>
        </p:txBody>
      </p:sp>
      <p:sp>
        <p:nvSpPr>
          <p:cNvPr id="9" name="Yuvarlatılmış Dikdörtgen 8"/>
          <p:cNvSpPr/>
          <p:nvPr/>
        </p:nvSpPr>
        <p:spPr>
          <a:xfrm>
            <a:off x="367626" y="5884384"/>
            <a:ext cx="9266549" cy="1732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Davranışlarındaki herhangi bir değişikliği ayırt etmeye çalışın. Örneğin; belli bir arkadaşı hakkında artık hiç konuşmaması veya öğretmeniyle ilgili yalnızca olumsuz yorumlar yapması gibi.</a:t>
            </a:r>
          </a:p>
        </p:txBody>
      </p:sp>
    </p:spTree>
    <p:extLst>
      <p:ext uri="{BB962C8B-B14F-4D97-AF65-F5344CB8AC3E}">
        <p14:creationId xmlns:p14="http://schemas.microsoft.com/office/powerpoint/2010/main" val="39808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9" y="3186261"/>
            <a:ext cx="9266549" cy="735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2">
                    <a:lumMod val="50000"/>
                  </a:schemeClr>
                </a:solidFill>
                <a:effectLst>
                  <a:outerShdw blurRad="38100" dist="38100" dir="2700000" algn="tl">
                    <a:srgbClr val="000000">
                      <a:alpha val="43137"/>
                    </a:srgbClr>
                  </a:outerShdw>
                </a:effectLst>
              </a:rPr>
              <a:t>Çocuğa okulun amacını anlatın.</a:t>
            </a:r>
          </a:p>
        </p:txBody>
      </p:sp>
      <p:sp>
        <p:nvSpPr>
          <p:cNvPr id="5" name="Yuvarlatılmış Dikdörtgen 4"/>
          <p:cNvSpPr/>
          <p:nvPr/>
        </p:nvSpPr>
        <p:spPr>
          <a:xfrm>
            <a:off x="367627" y="3921550"/>
            <a:ext cx="9266549" cy="911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Okulda iyi vakit geçireceği ve yeni şeyler öğreneceği konusunda onu motive edin.</a:t>
            </a:r>
          </a:p>
        </p:txBody>
      </p:sp>
      <p:sp>
        <p:nvSpPr>
          <p:cNvPr id="6" name="Yuvarlatılmış Dikdörtgen 5"/>
          <p:cNvSpPr/>
          <p:nvPr/>
        </p:nvSpPr>
        <p:spPr>
          <a:xfrm>
            <a:off x="367627" y="4832700"/>
            <a:ext cx="9266549" cy="1402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Çocukla beraber çanta hazırlama, okul için alışveriş yapma, saat kurma gibi aşamaların üzerinde durun. Bu aşamaları eğlenerek yapın.</a:t>
            </a:r>
          </a:p>
        </p:txBody>
      </p:sp>
      <p:sp>
        <p:nvSpPr>
          <p:cNvPr id="8" name="Yuvarlatılmış Dikdörtgen 7"/>
          <p:cNvSpPr/>
          <p:nvPr/>
        </p:nvSpPr>
        <p:spPr>
          <a:xfrm>
            <a:off x="367627" y="6244662"/>
            <a:ext cx="9266549" cy="1372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Günlük aktiviteleri adaletli bir şekilde yeniden düzenleyin; yemek, uyku, oyun, ders ve diğerlerini programda uygun saatlere beraber yerleştirin.</a:t>
            </a:r>
          </a:p>
        </p:txBody>
      </p:sp>
    </p:spTree>
    <p:extLst>
      <p:ext uri="{BB962C8B-B14F-4D97-AF65-F5344CB8AC3E}">
        <p14:creationId xmlns:p14="http://schemas.microsoft.com/office/powerpoint/2010/main" val="17039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44" y="3214542"/>
            <a:ext cx="9266549" cy="1300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Okula başlama çocuk için uzamış </a:t>
            </a:r>
            <a:r>
              <a:rPr lang="tr-TR" sz="2700" b="1" dirty="0" err="1">
                <a:solidFill>
                  <a:schemeClr val="tx2">
                    <a:lumMod val="50000"/>
                  </a:schemeClr>
                </a:solidFill>
                <a:effectLst>
                  <a:outerShdw blurRad="38100" dist="38100" dir="2700000" algn="tl">
                    <a:srgbClr val="000000">
                      <a:alpha val="43137"/>
                    </a:srgbClr>
                  </a:outerShdw>
                </a:effectLst>
              </a:rPr>
              <a:t>separasyonun</a:t>
            </a:r>
            <a:r>
              <a:rPr lang="tr-TR" sz="2700" b="1" dirty="0">
                <a:solidFill>
                  <a:schemeClr val="tx2">
                    <a:lumMod val="50000"/>
                  </a:schemeClr>
                </a:solidFill>
                <a:effectLst>
                  <a:outerShdw blurRad="38100" dist="38100" dir="2700000" algn="tl">
                    <a:srgbClr val="000000">
                      <a:alpha val="43137"/>
                    </a:srgbClr>
                  </a:outerShdw>
                </a:effectLst>
              </a:rPr>
              <a:t> (ayrılığın) ilkidir.</a:t>
            </a:r>
          </a:p>
        </p:txBody>
      </p:sp>
      <p:sp>
        <p:nvSpPr>
          <p:cNvPr id="27" name="Yuvarlatılmış Dikdörtgen 26"/>
          <p:cNvSpPr/>
          <p:nvPr/>
        </p:nvSpPr>
        <p:spPr>
          <a:xfrm>
            <a:off x="367644" y="4506013"/>
            <a:ext cx="9266549" cy="1319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 başlangıcında çocukların % 80'i çeşitli derecelerde okula uyum (adaptasyon) güçlüğü çekerler.</a:t>
            </a:r>
          </a:p>
        </p:txBody>
      </p:sp>
      <p:sp>
        <p:nvSpPr>
          <p:cNvPr id="28" name="Metin kutusu 27"/>
          <p:cNvSpPr txBox="1"/>
          <p:nvPr/>
        </p:nvSpPr>
        <p:spPr>
          <a:xfrm>
            <a:off x="2733846" y="0"/>
            <a:ext cx="4402167" cy="2284280"/>
          </a:xfrm>
          <a:prstGeom prst="rect">
            <a:avLst/>
          </a:prstGeom>
          <a:noFill/>
        </p:spPr>
        <p:txBody>
          <a:bodyPr wrap="none" rtlCol="0">
            <a:spAutoFit/>
          </a:bodyPr>
          <a:lstStyle/>
          <a:p>
            <a:pPr algn="ctr">
              <a:lnSpc>
                <a:spcPct val="150000"/>
              </a:lnSpc>
            </a:pPr>
            <a:r>
              <a:rPr lang="tr-TR" sz="3300" b="1" dirty="0">
                <a:solidFill>
                  <a:schemeClr val="accent1">
                    <a:lumMod val="50000"/>
                  </a:schemeClr>
                </a:solidFill>
                <a:effectLst>
                  <a:outerShdw blurRad="38100" dist="38100" dir="2700000" algn="tl">
                    <a:srgbClr val="000000">
                      <a:alpha val="43137"/>
                    </a:srgbClr>
                  </a:outerShdw>
                </a:effectLst>
              </a:rPr>
              <a:t>İnsan</a:t>
            </a:r>
          </a:p>
          <a:p>
            <a:pPr algn="ctr">
              <a:lnSpc>
                <a:spcPct val="150000"/>
              </a:lnSpc>
            </a:pPr>
            <a:r>
              <a:rPr lang="tr-TR" sz="3300" b="1" dirty="0">
                <a:solidFill>
                  <a:schemeClr val="accent1">
                    <a:lumMod val="50000"/>
                  </a:schemeClr>
                </a:solidFill>
                <a:effectLst>
                  <a:outerShdw blurRad="38100" dist="38100" dir="2700000" algn="tl">
                    <a:srgbClr val="000000">
                      <a:alpha val="43137"/>
                    </a:srgbClr>
                  </a:outerShdw>
                </a:effectLst>
              </a:rPr>
              <a:t>Bilmediği Her Şeyden</a:t>
            </a:r>
          </a:p>
          <a:p>
            <a:pPr algn="ctr">
              <a:lnSpc>
                <a:spcPct val="150000"/>
              </a:lnSpc>
            </a:pPr>
            <a:r>
              <a:rPr lang="tr-TR" sz="3300" b="1" dirty="0">
                <a:solidFill>
                  <a:schemeClr val="accent1">
                    <a:lumMod val="50000"/>
                  </a:schemeClr>
                </a:solidFill>
                <a:effectLst>
                  <a:outerShdw blurRad="38100" dist="38100" dir="2700000" algn="tl">
                    <a:srgbClr val="000000">
                      <a:alpha val="43137"/>
                    </a:srgbClr>
                  </a:outerShdw>
                </a:effectLst>
              </a:rPr>
              <a:t>Korkar. </a:t>
            </a:r>
          </a:p>
        </p:txBody>
      </p:sp>
      <p:sp>
        <p:nvSpPr>
          <p:cNvPr id="29" name="Yuvarlatılmış Dikdörtgen 28"/>
          <p:cNvSpPr/>
          <p:nvPr/>
        </p:nvSpPr>
        <p:spPr>
          <a:xfrm>
            <a:off x="367644" y="5825765"/>
            <a:ext cx="9266549" cy="1687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Çocuğun okula uyumu konusunda öncelikle anne babanın yahut çocuğun çok sevdiği yetişkin bir yakının okul hakkında yaklaşımı etkili olabilmektedir.</a:t>
            </a:r>
          </a:p>
        </p:txBody>
      </p:sp>
    </p:spTree>
    <p:extLst>
      <p:ext uri="{BB962C8B-B14F-4D97-AF65-F5344CB8AC3E}">
        <p14:creationId xmlns:p14="http://schemas.microsoft.com/office/powerpoint/2010/main" val="33864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7" name="Yuvarlatılmış Dikdörtgen 6"/>
          <p:cNvSpPr/>
          <p:nvPr/>
        </p:nvSpPr>
        <p:spPr>
          <a:xfrm>
            <a:off x="367622" y="4600063"/>
            <a:ext cx="9266549" cy="631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2">
                    <a:lumMod val="50000"/>
                  </a:schemeClr>
                </a:solidFill>
                <a:effectLst>
                  <a:outerShdw blurRad="38100" dist="38100" dir="2700000" algn="tl">
                    <a:srgbClr val="000000">
                      <a:alpha val="43137"/>
                    </a:srgbClr>
                  </a:outerShdw>
                </a:effectLst>
              </a:rPr>
              <a:t>Okula gülümseyen bir yüz ifadesiyle uğurlayın.</a:t>
            </a:r>
          </a:p>
        </p:txBody>
      </p:sp>
      <p:sp>
        <p:nvSpPr>
          <p:cNvPr id="5" name="Yuvarlatılmış Dikdörtgen 4"/>
          <p:cNvSpPr/>
          <p:nvPr/>
        </p:nvSpPr>
        <p:spPr>
          <a:xfrm>
            <a:off x="367624" y="5234536"/>
            <a:ext cx="9266549" cy="1284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 bağımlı olduğu ebeveyn yerine okula</a:t>
            </a:r>
          </a:p>
          <a:p>
            <a:pPr algn="ctr"/>
            <a:r>
              <a:rPr lang="tr-TR" sz="2500" b="1" dirty="0">
                <a:solidFill>
                  <a:schemeClr val="tx2">
                    <a:lumMod val="50000"/>
                  </a:schemeClr>
                </a:solidFill>
                <a:effectLst>
                  <a:outerShdw blurRad="38100" dist="38100" dir="2700000" algn="tl">
                    <a:srgbClr val="000000">
                      <a:alpha val="43137"/>
                    </a:srgbClr>
                  </a:outerShdw>
                </a:effectLst>
              </a:rPr>
              <a:t>diğer ebeveynin götürmesini veya</a:t>
            </a:r>
          </a:p>
          <a:p>
            <a:pPr algn="ctr"/>
            <a:r>
              <a:rPr lang="tr-TR" sz="2500" b="1" dirty="0">
                <a:solidFill>
                  <a:schemeClr val="tx2">
                    <a:lumMod val="50000"/>
                  </a:schemeClr>
                </a:solidFill>
                <a:effectLst>
                  <a:outerShdw blurRad="38100" dist="38100" dir="2700000" algn="tl">
                    <a:srgbClr val="000000">
                      <a:alpha val="43137"/>
                    </a:srgbClr>
                  </a:outerShdw>
                </a:effectLst>
              </a:rPr>
              <a:t>okul servisi ile gitmesini sağlayın	</a:t>
            </a:r>
          </a:p>
        </p:txBody>
      </p:sp>
      <p:sp>
        <p:nvSpPr>
          <p:cNvPr id="6" name="Yuvarlatılmış Dikdörtgen 5"/>
          <p:cNvSpPr/>
          <p:nvPr/>
        </p:nvSpPr>
        <p:spPr>
          <a:xfrm>
            <a:off x="367622" y="3194650"/>
            <a:ext cx="9266549" cy="1402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Çocuğa okul rutinlerini anlatın ve onu almaya geleceğiniz konusunda size güven duymasını sağlayın</a:t>
            </a:r>
          </a:p>
          <a:p>
            <a:pPr algn="ctr"/>
            <a:r>
              <a:rPr lang="tr-TR" sz="2500" b="1" dirty="0">
                <a:solidFill>
                  <a:schemeClr val="tx2">
                    <a:lumMod val="50000"/>
                  </a:schemeClr>
                </a:solidFill>
                <a:effectLst>
                  <a:outerShdw blurRad="38100" dist="38100" dir="2700000" algn="tl">
                    <a:srgbClr val="000000">
                      <a:alpha val="43137"/>
                    </a:srgbClr>
                  </a:outerShdw>
                </a:effectLst>
              </a:rPr>
              <a:t>(Okul çıkışında okulda olun)</a:t>
            </a:r>
          </a:p>
        </p:txBody>
      </p:sp>
      <p:sp>
        <p:nvSpPr>
          <p:cNvPr id="9" name="Yuvarlatılmış Dikdörtgen 8"/>
          <p:cNvSpPr/>
          <p:nvPr/>
        </p:nvSpPr>
        <p:spPr>
          <a:xfrm>
            <a:off x="367626" y="6518637"/>
            <a:ext cx="9266549" cy="985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 okula daha soğukkanlı ve tutarlı davranan ebeveynin götürmesi önerilmektedir.</a:t>
            </a:r>
          </a:p>
        </p:txBody>
      </p:sp>
    </p:spTree>
    <p:extLst>
      <p:ext uri="{BB962C8B-B14F-4D97-AF65-F5344CB8AC3E}">
        <p14:creationId xmlns:p14="http://schemas.microsoft.com/office/powerpoint/2010/main" val="31613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animBg="1"/>
      <p:bldP spid="5"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5" name="Yuvarlatılmış Dikdörtgen 4"/>
          <p:cNvSpPr/>
          <p:nvPr/>
        </p:nvSpPr>
        <p:spPr>
          <a:xfrm>
            <a:off x="367622" y="5015060"/>
            <a:ext cx="9266549" cy="2479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Okulun ilk günlerinde ve takip eden günlerde, anne-babaların sınıfta veya salonda bulunması, çocuğun okula alışmasını güçleştiren bir faktördür. Anne-baba çocuğu Öğretmenine teslim ettikten sonra, ilk iki hafta okul bahçesinde bekleyebilir fakat üçüncü haftadan itibaren çocuğu teslim eder etmez okuldan ayrılabilirler.</a:t>
            </a:r>
          </a:p>
        </p:txBody>
      </p:sp>
      <p:sp>
        <p:nvSpPr>
          <p:cNvPr id="6" name="Yuvarlatılmış Dikdörtgen 5"/>
          <p:cNvSpPr/>
          <p:nvPr/>
        </p:nvSpPr>
        <p:spPr>
          <a:xfrm>
            <a:off x="367622" y="3194650"/>
            <a:ext cx="9266549" cy="1820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	Çocuğunuz sabah okula gelmeniz konusunda ısrar ediyorsa, ona herkesin bir görevi olduğunu, onun görevinin okula gitmek olduğunu belirtebilirsiniz. Kullanacağınız ifadelerin kısa, net ve kesin olması etkilidir.</a:t>
            </a:r>
          </a:p>
        </p:txBody>
      </p:sp>
    </p:spTree>
    <p:extLst>
      <p:ext uri="{BB962C8B-B14F-4D97-AF65-F5344CB8AC3E}">
        <p14:creationId xmlns:p14="http://schemas.microsoft.com/office/powerpoint/2010/main" val="20944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6" name="Yuvarlatılmış Dikdörtgen 5"/>
          <p:cNvSpPr/>
          <p:nvPr/>
        </p:nvSpPr>
        <p:spPr>
          <a:xfrm>
            <a:off x="367622" y="3194650"/>
            <a:ext cx="9266549" cy="2951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Çocuğunuzu Öğretmenine teslim ettikten sonra onu merak etmeniz doğaldır. Fakat bu meraktan dolayı yanına gidip neler yapıyor diye bakmak istemeniz yaşadığınız endişenin çocuğunuza yansımasına neden olur ve ona kaygılanmakta haklı olduğu mesajını verir. Bu tür bir davranış aynı zamanda çocuğunuzun bağımsızlaşma sürecini de olumsuz etkiler.</a:t>
            </a:r>
          </a:p>
        </p:txBody>
      </p:sp>
      <p:sp>
        <p:nvSpPr>
          <p:cNvPr id="9" name="Yuvarlatılmış Dikdörtgen 8"/>
          <p:cNvSpPr/>
          <p:nvPr/>
        </p:nvSpPr>
        <p:spPr>
          <a:xfrm>
            <a:off x="367622" y="6146276"/>
            <a:ext cx="9266549" cy="50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Vedalaşmalarınızı kısa süreli tutun.</a:t>
            </a:r>
          </a:p>
        </p:txBody>
      </p:sp>
      <p:sp>
        <p:nvSpPr>
          <p:cNvPr id="8" name="Yuvarlatılmış Dikdörtgen 7"/>
          <p:cNvSpPr/>
          <p:nvPr/>
        </p:nvSpPr>
        <p:spPr>
          <a:xfrm>
            <a:off x="367622" y="6650608"/>
            <a:ext cx="9266549" cy="50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Gözyaşları ile alay etmeyin.</a:t>
            </a:r>
          </a:p>
        </p:txBody>
      </p:sp>
    </p:spTree>
    <p:extLst>
      <p:ext uri="{BB962C8B-B14F-4D97-AF65-F5344CB8AC3E}">
        <p14:creationId xmlns:p14="http://schemas.microsoft.com/office/powerpoint/2010/main" val="8705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6" name="Yuvarlatılmış Dikdörtgen 5"/>
          <p:cNvSpPr/>
          <p:nvPr/>
        </p:nvSpPr>
        <p:spPr>
          <a:xfrm>
            <a:off x="367622" y="3194650"/>
            <a:ext cx="9266549" cy="1028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Çocuk okulda olduğunda kaygılandığı ne ise o konuda güven kazandırmaya çalışın.</a:t>
            </a:r>
          </a:p>
        </p:txBody>
      </p:sp>
      <p:sp>
        <p:nvSpPr>
          <p:cNvPr id="9" name="Yuvarlatılmış Dikdörtgen 8"/>
          <p:cNvSpPr/>
          <p:nvPr/>
        </p:nvSpPr>
        <p:spPr>
          <a:xfrm>
            <a:off x="367621" y="4223208"/>
            <a:ext cx="9266549" cy="139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Okula gitmesi konusunda ailenin tüm fertleri olarak kararlı ve tutarlı olun. Gitmemesi halinde sınıf içindeki grup çalışmalarında aksaklıklar olacağını anlatın.</a:t>
            </a:r>
          </a:p>
        </p:txBody>
      </p:sp>
      <p:sp>
        <p:nvSpPr>
          <p:cNvPr id="8" name="Yuvarlatılmış Dikdörtgen 7"/>
          <p:cNvSpPr/>
          <p:nvPr/>
        </p:nvSpPr>
        <p:spPr>
          <a:xfrm>
            <a:off x="367621" y="5613659"/>
            <a:ext cx="9266549" cy="1456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Düzenli olarak okula gitmesini sağlayın. Sorun ne olursa olsun ya da sorunu çözmeniz ne kadar uzun sürerse sürsün, çocuğun okula düzenli olarak gitmesi çok önemlidir. </a:t>
            </a:r>
          </a:p>
        </p:txBody>
      </p:sp>
    </p:spTree>
    <p:extLst>
      <p:ext uri="{BB962C8B-B14F-4D97-AF65-F5344CB8AC3E}">
        <p14:creationId xmlns:p14="http://schemas.microsoft.com/office/powerpoint/2010/main" val="27497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6" name="Yuvarlatılmış Dikdörtgen 5"/>
          <p:cNvSpPr/>
          <p:nvPr/>
        </p:nvSpPr>
        <p:spPr>
          <a:xfrm>
            <a:off x="367622" y="3194649"/>
            <a:ext cx="9266549" cy="111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Her şeyin yolunda gideceği konusunda ona güven vererek, ağlayacakmış gibi görünse bile yine de onu okula götürün.</a:t>
            </a:r>
          </a:p>
        </p:txBody>
      </p:sp>
      <p:sp>
        <p:nvSpPr>
          <p:cNvPr id="9" name="Yuvarlatılmış Dikdörtgen 8"/>
          <p:cNvSpPr/>
          <p:nvPr/>
        </p:nvSpPr>
        <p:spPr>
          <a:xfrm>
            <a:off x="367621" y="4308049"/>
            <a:ext cx="9266549" cy="2697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Beraber zaman geçirin.</a:t>
            </a:r>
          </a:p>
          <a:p>
            <a:pPr algn="ctr"/>
            <a:r>
              <a:rPr lang="tr-TR" sz="2500" b="1" dirty="0">
                <a:solidFill>
                  <a:schemeClr val="tx2">
                    <a:lumMod val="50000"/>
                  </a:schemeClr>
                </a:solidFill>
                <a:effectLst>
                  <a:outerShdw blurRad="38100" dist="38100" dir="2700000" algn="tl">
                    <a:srgbClr val="000000">
                      <a:alpha val="43137"/>
                    </a:srgbClr>
                  </a:outerShdw>
                </a:effectLst>
              </a:rPr>
              <a:t>En az yarım saat ‘özel zaman uygulaması’ yapın.</a:t>
            </a:r>
          </a:p>
          <a:p>
            <a:pPr algn="ctr"/>
            <a:endParaRPr lang="tr-TR" sz="2500" b="1" dirty="0">
              <a:solidFill>
                <a:schemeClr val="tx2">
                  <a:lumMod val="50000"/>
                </a:schemeClr>
              </a:solidFill>
              <a:effectLst>
                <a:outerShdw blurRad="38100" dist="38100" dir="2700000" algn="tl">
                  <a:srgbClr val="000000">
                    <a:alpha val="43137"/>
                  </a:srgbClr>
                </a:outerShdw>
              </a:effectLst>
            </a:endParaRPr>
          </a:p>
          <a:p>
            <a:pPr algn="ctr"/>
            <a:r>
              <a:rPr lang="tr-TR" sz="2100" b="1" dirty="0">
                <a:solidFill>
                  <a:schemeClr val="tx2">
                    <a:lumMod val="50000"/>
                  </a:schemeClr>
                </a:solidFill>
                <a:effectLst>
                  <a:outerShdw blurRad="38100" dist="38100" dir="2700000" algn="tl">
                    <a:srgbClr val="000000">
                      <a:alpha val="43137"/>
                    </a:srgbClr>
                  </a:outerShdw>
                </a:effectLst>
              </a:rPr>
              <a:t>❖Özel Zaman Uygulaması: “Çocuk </a:t>
            </a:r>
            <a:r>
              <a:rPr lang="tr-TR" sz="2100" b="1" dirty="0" err="1">
                <a:solidFill>
                  <a:schemeClr val="tx2">
                    <a:lumMod val="50000"/>
                  </a:schemeClr>
                </a:solidFill>
                <a:effectLst>
                  <a:outerShdw blurRad="38100" dist="38100" dir="2700000" algn="tl">
                    <a:srgbClr val="000000">
                      <a:alpha val="43137"/>
                    </a:srgbClr>
                  </a:outerShdw>
                </a:effectLst>
              </a:rPr>
              <a:t>liderliği”nde</a:t>
            </a:r>
            <a:r>
              <a:rPr lang="tr-TR" sz="2100" b="1" dirty="0">
                <a:solidFill>
                  <a:schemeClr val="tx2">
                    <a:lumMod val="50000"/>
                  </a:schemeClr>
                </a:solidFill>
                <a:effectLst>
                  <a:outerShdw blurRad="38100" dist="38100" dir="2700000" algn="tl">
                    <a:srgbClr val="000000">
                      <a:alpha val="43137"/>
                    </a:srgbClr>
                  </a:outerShdw>
                </a:effectLst>
              </a:rPr>
              <a:t> geçirilen iki kişilik (çocuk &amp; anne veya çocuk &amp; baba) aktivitedir. Örnek olarak, beraber 30 dakika çocuk liderliğinde keyif alarak oyun oynamanız bir özel zaman uygulaması olacaktır.)</a:t>
            </a:r>
          </a:p>
        </p:txBody>
      </p:sp>
      <p:sp>
        <p:nvSpPr>
          <p:cNvPr id="8" name="Yuvarlatılmış Dikdörtgen 7"/>
          <p:cNvSpPr/>
          <p:nvPr/>
        </p:nvSpPr>
        <p:spPr>
          <a:xfrm>
            <a:off x="367621" y="7005141"/>
            <a:ext cx="9266549" cy="551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Karalılığınızı sözel olduğu kadar beden dilinizle de yansıtın.</a:t>
            </a:r>
          </a:p>
        </p:txBody>
      </p:sp>
    </p:spTree>
    <p:extLst>
      <p:ext uri="{BB962C8B-B14F-4D97-AF65-F5344CB8AC3E}">
        <p14:creationId xmlns:p14="http://schemas.microsoft.com/office/powerpoint/2010/main" val="311417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P spid="9"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6" name="Yuvarlatılmış Dikdörtgen 5"/>
          <p:cNvSpPr/>
          <p:nvPr/>
        </p:nvSpPr>
        <p:spPr>
          <a:xfrm>
            <a:off x="367622" y="3194649"/>
            <a:ext cx="9266549" cy="56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Tehdit veya rüşvet uygulamayın.</a:t>
            </a:r>
          </a:p>
        </p:txBody>
      </p:sp>
      <p:sp>
        <p:nvSpPr>
          <p:cNvPr id="9" name="Yuvarlatılmış Dikdörtgen 8"/>
          <p:cNvSpPr/>
          <p:nvPr/>
        </p:nvSpPr>
        <p:spPr>
          <a:xfrm>
            <a:off x="367621" y="3756578"/>
            <a:ext cx="9266549" cy="1720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 okuldan eve geldiğinde gününü nasıl geçirdiği ile ilgili sohbet etmeniz onun okul deneyimlerini sizinle paylaşarak rahatlamasını sağladığı gibi</a:t>
            </a:r>
          </a:p>
          <a:p>
            <a:pPr algn="ctr"/>
            <a:r>
              <a:rPr lang="tr-TR" sz="2500" b="1" dirty="0">
                <a:solidFill>
                  <a:schemeClr val="tx2">
                    <a:lumMod val="50000"/>
                  </a:schemeClr>
                </a:solidFill>
                <a:effectLst>
                  <a:outerShdw blurRad="38100" dist="38100" dir="2700000" algn="tl">
                    <a:srgbClr val="000000">
                      <a:alpha val="43137"/>
                    </a:srgbClr>
                  </a:outerShdw>
                </a:effectLst>
              </a:rPr>
              <a:t>okula uyum sürecini de hızlandırır.</a:t>
            </a:r>
            <a:endParaRPr lang="tr-TR" sz="2100" b="1" dirty="0">
              <a:solidFill>
                <a:schemeClr val="tx2">
                  <a:lumMod val="50000"/>
                </a:schemeClr>
              </a:solidFill>
              <a:effectLst>
                <a:outerShdw blurRad="38100" dist="38100" dir="2700000" algn="tl">
                  <a:srgbClr val="000000">
                    <a:alpha val="43137"/>
                  </a:srgbClr>
                </a:outerShdw>
              </a:effectLst>
            </a:endParaRPr>
          </a:p>
        </p:txBody>
      </p:sp>
      <p:sp>
        <p:nvSpPr>
          <p:cNvPr id="8" name="Yuvarlatılmış Dikdörtgen 7"/>
          <p:cNvSpPr/>
          <p:nvPr/>
        </p:nvSpPr>
        <p:spPr>
          <a:xfrm>
            <a:off x="367621" y="5476973"/>
            <a:ext cx="9266549" cy="2079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Çocuklar değişikliklere büyüklerden daha kolay ve rahat uyum sağlarlar. Çocuğunuzun yaşayabileceği güçlükler bir hafta on gün içinde, okul ile yapacağınız işbirliği ile ortadan kaldırılabilir. Bu süreçte size güvenmesi ve sizi yanında hissetmesi onun en önemli yardımcısı olacaktır. </a:t>
            </a:r>
          </a:p>
        </p:txBody>
      </p:sp>
    </p:spTree>
    <p:extLst>
      <p:ext uri="{BB962C8B-B14F-4D97-AF65-F5344CB8AC3E}">
        <p14:creationId xmlns:p14="http://schemas.microsoft.com/office/powerpoint/2010/main" val="27497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P spid="9"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9" name="Yuvarlatılmış Dikdörtgen 8"/>
          <p:cNvSpPr/>
          <p:nvPr/>
        </p:nvSpPr>
        <p:spPr>
          <a:xfrm>
            <a:off x="367620" y="3685880"/>
            <a:ext cx="9266549" cy="777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Bütün bunların yanı sıra çocuğunuzun tüm yaşantısının “okul” olmasına izin vermeyin</a:t>
            </a:r>
            <a:endParaRPr lang="tr-TR" sz="2100" b="1" dirty="0">
              <a:solidFill>
                <a:schemeClr val="tx2">
                  <a:lumMod val="50000"/>
                </a:schemeClr>
              </a:solidFill>
              <a:effectLst>
                <a:outerShdw blurRad="38100" dist="38100" dir="2700000" algn="tl">
                  <a:srgbClr val="000000">
                    <a:alpha val="43137"/>
                  </a:srgbClr>
                </a:outerShdw>
              </a:effectLst>
            </a:endParaRPr>
          </a:p>
        </p:txBody>
      </p:sp>
      <p:sp>
        <p:nvSpPr>
          <p:cNvPr id="8" name="Yuvarlatılmış Dikdörtgen 7"/>
          <p:cNvSpPr/>
          <p:nvPr/>
        </p:nvSpPr>
        <p:spPr>
          <a:xfrm>
            <a:off x="367621" y="4463595"/>
            <a:ext cx="9266549" cy="3093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Psikolojik nedenlere bağlı olarak karın ağrısı, mide bulantısı, kusma, yüksek ateş vb. rahatsızlıklar yaşanabilir. Okula uyum probleminden kaynaklı olduğuna emin olduğunuzda Öğretmenine bu konuda bilgi vereceğinizi, kötü hissettiğinde Öğretmeninin kendisiyle ilgileneceğini ve gerektiğinde sizin hemen haberdar edilip okula gelebileceğinizi uygun bir dille açıklayın ve okula gitmesi konusunda onu ikna edin.</a:t>
            </a:r>
          </a:p>
        </p:txBody>
      </p:sp>
      <p:sp>
        <p:nvSpPr>
          <p:cNvPr id="7" name="Yuvarlatılmış Dikdörtgen 6"/>
          <p:cNvSpPr/>
          <p:nvPr/>
        </p:nvSpPr>
        <p:spPr>
          <a:xfrm>
            <a:off x="367620" y="3252247"/>
            <a:ext cx="9266549" cy="433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Sınıf Öğretmeniyle görüşün.</a:t>
            </a:r>
          </a:p>
        </p:txBody>
      </p:sp>
    </p:spTree>
    <p:extLst>
      <p:ext uri="{BB962C8B-B14F-4D97-AF65-F5344CB8AC3E}">
        <p14:creationId xmlns:p14="http://schemas.microsoft.com/office/powerpoint/2010/main" val="3510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animBg="1"/>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507831"/>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Çözüm Önerileri</a:t>
            </a:r>
            <a:endParaRPr lang="tr-TR" sz="2700" dirty="0">
              <a:effectLst>
                <a:outerShdw blurRad="38100" dist="38100" dir="2700000" algn="tl">
                  <a:srgbClr val="000000">
                    <a:alpha val="43137"/>
                  </a:srgbClr>
                </a:outerShdw>
              </a:effectLst>
            </a:endParaRPr>
          </a:p>
        </p:txBody>
      </p:sp>
      <p:sp>
        <p:nvSpPr>
          <p:cNvPr id="9" name="Yuvarlatılmış Dikdörtgen 8"/>
          <p:cNvSpPr/>
          <p:nvPr/>
        </p:nvSpPr>
        <p:spPr>
          <a:xfrm>
            <a:off x="367621" y="3487916"/>
            <a:ext cx="9266549" cy="1574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Çocuğunuzda rutini bozan sorun fark ederseniz okulunuzla ilgilenen Psikolojik Danışmandan destek alın.</a:t>
            </a:r>
            <a:endParaRPr lang="tr-TR" sz="2100" b="1" dirty="0">
              <a:solidFill>
                <a:schemeClr val="tx2">
                  <a:lumMod val="50000"/>
                </a:schemeClr>
              </a:solidFill>
              <a:effectLst>
                <a:outerShdw blurRad="38100" dist="38100" dir="2700000" algn="tl">
                  <a:srgbClr val="000000">
                    <a:alpha val="43137"/>
                  </a:srgbClr>
                </a:outerShdw>
              </a:effectLst>
            </a:endParaRPr>
          </a:p>
        </p:txBody>
      </p:sp>
      <p:sp>
        <p:nvSpPr>
          <p:cNvPr id="8" name="Yuvarlatılmış Dikdörtgen 7"/>
          <p:cNvSpPr/>
          <p:nvPr/>
        </p:nvSpPr>
        <p:spPr>
          <a:xfrm>
            <a:off x="367621" y="5062193"/>
            <a:ext cx="9266549" cy="2494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Eğer anne–baba ve Öğretmenin çabası yetersizse, belirtiler azalacağı yerde giderek artıyor veya yayılıyorsa,</a:t>
            </a:r>
          </a:p>
          <a:p>
            <a:pPr algn="ctr"/>
            <a:r>
              <a:rPr lang="tr-TR" sz="2500" b="1" dirty="0">
                <a:solidFill>
                  <a:schemeClr val="tx2">
                    <a:lumMod val="50000"/>
                  </a:schemeClr>
                </a:solidFill>
                <a:effectLst>
                  <a:outerShdw blurRad="38100" dist="38100" dir="2700000" algn="tl">
                    <a:srgbClr val="000000">
                      <a:alpha val="43137"/>
                    </a:srgbClr>
                  </a:outerShdw>
                </a:effectLst>
              </a:rPr>
              <a:t>Çocuk ve Ergen Psikiyatristinden değerlendirme ve</a:t>
            </a:r>
          </a:p>
          <a:p>
            <a:pPr algn="ctr"/>
            <a:r>
              <a:rPr lang="tr-TR" sz="2500" b="1" dirty="0">
                <a:solidFill>
                  <a:schemeClr val="tx2">
                    <a:lumMod val="50000"/>
                  </a:schemeClr>
                </a:solidFill>
                <a:effectLst>
                  <a:outerShdw blurRad="38100" dist="38100" dir="2700000" algn="tl">
                    <a:srgbClr val="000000">
                      <a:alpha val="43137"/>
                    </a:srgbClr>
                  </a:outerShdw>
                </a:effectLst>
              </a:rPr>
              <a:t>yardım istenmelidir.</a:t>
            </a:r>
          </a:p>
        </p:txBody>
      </p:sp>
    </p:spTree>
    <p:extLst>
      <p:ext uri="{BB962C8B-B14F-4D97-AF65-F5344CB8AC3E}">
        <p14:creationId xmlns:p14="http://schemas.microsoft.com/office/powerpoint/2010/main" val="16579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Çocuğun Okula</a:t>
            </a:r>
          </a:p>
          <a:p>
            <a:pPr algn="ctr"/>
            <a:r>
              <a:rPr lang="tr-TR" sz="2700" b="1" dirty="0">
                <a:effectLst>
                  <a:outerShdw blurRad="38100" dist="38100" dir="2700000" algn="tl">
                    <a:srgbClr val="000000">
                      <a:alpha val="43137"/>
                    </a:srgbClr>
                  </a:outerShdw>
                </a:effectLst>
              </a:rPr>
              <a:t>Güvenli Ulaşımı İçin</a:t>
            </a:r>
            <a:endParaRPr lang="tr-TR" sz="2700" dirty="0">
              <a:effectLst>
                <a:outerShdw blurRad="38100" dist="38100" dir="2700000" algn="tl">
                  <a:srgbClr val="000000">
                    <a:alpha val="43137"/>
                  </a:srgbClr>
                </a:outerShdw>
              </a:effectLst>
            </a:endParaRPr>
          </a:p>
        </p:txBody>
      </p:sp>
      <p:sp>
        <p:nvSpPr>
          <p:cNvPr id="9" name="Yuvarlatılmış Dikdörtgen 8"/>
          <p:cNvSpPr/>
          <p:nvPr/>
        </p:nvSpPr>
        <p:spPr>
          <a:xfrm>
            <a:off x="367621" y="3176831"/>
            <a:ext cx="9266549" cy="933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Çocuğunuzda görme ve işitme sorunu olup olmadığını kontrol ettiriniz.</a:t>
            </a:r>
            <a:endParaRPr lang="tr-TR" sz="2100" b="1" dirty="0">
              <a:solidFill>
                <a:schemeClr val="tx2">
                  <a:lumMod val="50000"/>
                </a:schemeClr>
              </a:solidFill>
              <a:effectLst>
                <a:outerShdw blurRad="38100" dist="38100" dir="2700000" algn="tl">
                  <a:srgbClr val="000000">
                    <a:alpha val="43137"/>
                  </a:srgbClr>
                </a:outerShdw>
              </a:effectLst>
            </a:endParaRPr>
          </a:p>
        </p:txBody>
      </p:sp>
      <p:sp>
        <p:nvSpPr>
          <p:cNvPr id="8" name="Yuvarlatılmış Dikdörtgen 7"/>
          <p:cNvSpPr/>
          <p:nvPr/>
        </p:nvSpPr>
        <p:spPr>
          <a:xfrm>
            <a:off x="367621" y="4110085"/>
            <a:ext cx="9266549" cy="961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Çoğunuzun devam eden bir hastalığı varsa ve düzenli kullandığı bir ilaç varsa bu durumu öğretmeni ile paylaşınız</a:t>
            </a:r>
          </a:p>
        </p:txBody>
      </p:sp>
      <p:sp>
        <p:nvSpPr>
          <p:cNvPr id="5" name="Yuvarlatılmış Dikdörtgen 4"/>
          <p:cNvSpPr/>
          <p:nvPr/>
        </p:nvSpPr>
        <p:spPr>
          <a:xfrm>
            <a:off x="367621" y="5071620"/>
            <a:ext cx="9266549" cy="2573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Çocuğunuzun can güvenliği açısından okul ve ev arasındaki ulaşım hakkında ona bilgi veriniz. Yürüyerek gidecekse okul açılmadan önce yürüme alıştırmaları yapınız. Servis ile gidecekse, birlikte servis durağına yürüyünüz. Yoldaki işaretleri, trafik işaretlerini, yaya geçitlerini ve uyarı durumlarını birlikte inceleyerek ve üzerinde konuşunuz.</a:t>
            </a:r>
          </a:p>
        </p:txBody>
      </p:sp>
    </p:spTree>
    <p:extLst>
      <p:ext uri="{BB962C8B-B14F-4D97-AF65-F5344CB8AC3E}">
        <p14:creationId xmlns:p14="http://schemas.microsoft.com/office/powerpoint/2010/main" val="16890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animBg="1"/>
      <p:bldP spid="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Öğrenci Anne Babalığına</a:t>
            </a:r>
          </a:p>
          <a:p>
            <a:pPr algn="ctr"/>
            <a:r>
              <a:rPr lang="tr-TR" sz="2700" b="1" dirty="0">
                <a:effectLst>
                  <a:outerShdw blurRad="38100" dist="38100" dir="2700000" algn="tl">
                    <a:srgbClr val="000000">
                      <a:alpha val="43137"/>
                    </a:srgbClr>
                  </a:outerShdw>
                </a:effectLst>
              </a:rPr>
              <a:t>Hazır Mıyız?</a:t>
            </a:r>
            <a:endParaRPr lang="tr-TR" sz="2700" dirty="0">
              <a:effectLst>
                <a:outerShdw blurRad="38100" dist="38100" dir="2700000" algn="tl">
                  <a:srgbClr val="000000">
                    <a:alpha val="43137"/>
                  </a:srgbClr>
                </a:outerShdw>
              </a:effectLst>
            </a:endParaRPr>
          </a:p>
        </p:txBody>
      </p:sp>
      <p:sp>
        <p:nvSpPr>
          <p:cNvPr id="6" name="Yuvarlatılmış Dikdörtgen 5"/>
          <p:cNvSpPr/>
          <p:nvPr/>
        </p:nvSpPr>
        <p:spPr>
          <a:xfrm>
            <a:off x="367630" y="3619893"/>
            <a:ext cx="9266549" cy="2658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5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01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44" y="3214542"/>
            <a:ext cx="9266549" cy="603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Velinin çocuk ile birlikte sınıfa girmesi</a:t>
            </a:r>
          </a:p>
        </p:txBody>
      </p:sp>
      <p:sp>
        <p:nvSpPr>
          <p:cNvPr id="27" name="Yuvarlatılmış Dikdörtgen 26"/>
          <p:cNvSpPr/>
          <p:nvPr/>
        </p:nvSpPr>
        <p:spPr>
          <a:xfrm>
            <a:off x="367644" y="3822680"/>
            <a:ext cx="9266549" cy="108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Çocuğun ayrılmakta zorlandığı bir yetişkin tarafından okula getirilmesi</a:t>
            </a:r>
          </a:p>
        </p:txBody>
      </p:sp>
      <p:sp>
        <p:nvSpPr>
          <p:cNvPr id="28" name="Metin kutusu 27"/>
          <p:cNvSpPr txBox="1"/>
          <p:nvPr/>
        </p:nvSpPr>
        <p:spPr>
          <a:xfrm>
            <a:off x="3223027" y="551138"/>
            <a:ext cx="3555782" cy="133882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Okula Uyum Sürecini</a:t>
            </a:r>
          </a:p>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Zorlaştıran Etkenler</a:t>
            </a:r>
          </a:p>
        </p:txBody>
      </p:sp>
      <p:sp>
        <p:nvSpPr>
          <p:cNvPr id="29" name="Yuvarlatılmış Dikdörtgen 28"/>
          <p:cNvSpPr/>
          <p:nvPr/>
        </p:nvSpPr>
        <p:spPr>
          <a:xfrm>
            <a:off x="367644" y="4911365"/>
            <a:ext cx="9266549" cy="1018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Okulda vedalaşma sürecinin çok uzun veya çok kısa tutulması</a:t>
            </a:r>
          </a:p>
        </p:txBody>
      </p:sp>
      <p:sp>
        <p:nvSpPr>
          <p:cNvPr id="6" name="Yuvarlatılmış Dikdörtgen 5"/>
          <p:cNvSpPr/>
          <p:nvPr/>
        </p:nvSpPr>
        <p:spPr>
          <a:xfrm>
            <a:off x="367643" y="5929460"/>
            <a:ext cx="9266549" cy="1018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Çocuğu okula bırakan aile üyesinin çocuktan bir türlü ayrılmak istememesi</a:t>
            </a:r>
          </a:p>
        </p:txBody>
      </p:sp>
      <p:sp>
        <p:nvSpPr>
          <p:cNvPr id="7" name="Yuvarlatılmış Dikdörtgen 6"/>
          <p:cNvSpPr/>
          <p:nvPr/>
        </p:nvSpPr>
        <p:spPr>
          <a:xfrm>
            <a:off x="367643" y="6947555"/>
            <a:ext cx="9266549" cy="603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Çocuğun Öğretmen ve Okul ile korkutulması</a:t>
            </a:r>
          </a:p>
        </p:txBody>
      </p:sp>
    </p:spTree>
    <p:extLst>
      <p:ext uri="{BB962C8B-B14F-4D97-AF65-F5344CB8AC3E}">
        <p14:creationId xmlns:p14="http://schemas.microsoft.com/office/powerpoint/2010/main" val="12136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Eyvah!</a:t>
            </a:r>
          </a:p>
          <a:p>
            <a:pPr algn="ctr"/>
            <a:r>
              <a:rPr lang="tr-TR" sz="2700" b="1" dirty="0">
                <a:effectLst>
                  <a:outerShdw blurRad="38100" dist="38100" dir="2700000" algn="tl">
                    <a:srgbClr val="000000">
                      <a:alpha val="43137"/>
                    </a:srgbClr>
                  </a:outerShdw>
                </a:effectLst>
              </a:rPr>
              <a:t>Çocuğum Okuyamıyor!</a:t>
            </a:r>
            <a:endParaRPr lang="tr-TR" sz="2700" dirty="0">
              <a:effectLst>
                <a:outerShdw blurRad="38100" dist="38100" dir="2700000" algn="tl">
                  <a:srgbClr val="000000">
                    <a:alpha val="43137"/>
                  </a:srgbClr>
                </a:outerShdw>
              </a:effectLst>
            </a:endParaRPr>
          </a:p>
        </p:txBody>
      </p:sp>
      <p:sp>
        <p:nvSpPr>
          <p:cNvPr id="4" name="Yuvarlatılmış Dikdörtgen 3"/>
          <p:cNvSpPr/>
          <p:nvPr/>
        </p:nvSpPr>
        <p:spPr>
          <a:xfrm>
            <a:off x="367630" y="3629319"/>
            <a:ext cx="9266549" cy="1140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Acele etmek yerine gelişimsel becerileri edinmesini destekleyin.</a:t>
            </a:r>
          </a:p>
        </p:txBody>
      </p:sp>
      <p:sp>
        <p:nvSpPr>
          <p:cNvPr id="6" name="Yuvarlatılmış Dikdörtgen 5"/>
          <p:cNvSpPr/>
          <p:nvPr/>
        </p:nvSpPr>
        <p:spPr>
          <a:xfrm>
            <a:off x="367630" y="4769963"/>
            <a:ext cx="9266549" cy="150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Çocuğunuzun erken okuma-yazma öğrenmesinden çok, bunu istemesi ve öğrenmeye karşı olumlu bir tutum geliştirmesi önemlidir.</a:t>
            </a:r>
          </a:p>
        </p:txBody>
      </p:sp>
    </p:spTree>
    <p:extLst>
      <p:ext uri="{BB962C8B-B14F-4D97-AF65-F5344CB8AC3E}">
        <p14:creationId xmlns:p14="http://schemas.microsoft.com/office/powerpoint/2010/main" val="23847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Benim Çocuğum Neden Diğerleri Gibi Değil?</a:t>
            </a:r>
            <a:endParaRPr lang="tr-TR" sz="2700" dirty="0">
              <a:effectLst>
                <a:outerShdw blurRad="38100" dist="38100" dir="2700000" algn="tl">
                  <a:srgbClr val="000000">
                    <a:alpha val="43137"/>
                  </a:srgbClr>
                </a:outerShdw>
              </a:effectLst>
            </a:endParaRPr>
          </a:p>
        </p:txBody>
      </p:sp>
      <p:sp>
        <p:nvSpPr>
          <p:cNvPr id="4" name="Yuvarlatılmış Dikdörtgen 3"/>
          <p:cNvSpPr/>
          <p:nvPr/>
        </p:nvSpPr>
        <p:spPr>
          <a:xfrm>
            <a:off x="367630" y="3629319"/>
            <a:ext cx="9266549" cy="1140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İşe yarayan tek kıyas,</a:t>
            </a:r>
          </a:p>
          <a:p>
            <a:pPr algn="ctr"/>
            <a:r>
              <a:rPr lang="tr-TR" sz="2500" b="1" dirty="0">
                <a:solidFill>
                  <a:schemeClr val="tx2">
                    <a:lumMod val="50000"/>
                  </a:schemeClr>
                </a:solidFill>
                <a:effectLst>
                  <a:outerShdw blurRad="38100" dist="38100" dir="2700000" algn="tl">
                    <a:srgbClr val="000000">
                      <a:alpha val="43137"/>
                    </a:srgbClr>
                  </a:outerShdw>
                </a:effectLst>
              </a:rPr>
              <a:t>kişinin kendi kendisiyle yapılan kıyastır.</a:t>
            </a:r>
          </a:p>
        </p:txBody>
      </p:sp>
      <p:sp>
        <p:nvSpPr>
          <p:cNvPr id="6" name="Yuvarlatılmış Dikdörtgen 5"/>
          <p:cNvSpPr/>
          <p:nvPr/>
        </p:nvSpPr>
        <p:spPr>
          <a:xfrm>
            <a:off x="367630" y="4769963"/>
            <a:ext cx="9266549" cy="1508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Diğerlerinden farklı ve güçlü yönlerini fark etmesine yardımcı olun.</a:t>
            </a:r>
          </a:p>
        </p:txBody>
      </p:sp>
    </p:spTree>
    <p:extLst>
      <p:ext uri="{BB962C8B-B14F-4D97-AF65-F5344CB8AC3E}">
        <p14:creationId xmlns:p14="http://schemas.microsoft.com/office/powerpoint/2010/main" val="32486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Çocuğumdan Neler Bekliyorum?</a:t>
            </a:r>
            <a:endParaRPr lang="tr-TR" sz="2700" dirty="0">
              <a:effectLst>
                <a:outerShdw blurRad="38100" dist="38100" dir="2700000" algn="tl">
                  <a:srgbClr val="000000">
                    <a:alpha val="43137"/>
                  </a:srgbClr>
                </a:outerShdw>
              </a:effectLst>
            </a:endParaRPr>
          </a:p>
        </p:txBody>
      </p:sp>
      <p:sp>
        <p:nvSpPr>
          <p:cNvPr id="4" name="Yuvarlatılmış Dikdörtgen 3"/>
          <p:cNvSpPr/>
          <p:nvPr/>
        </p:nvSpPr>
        <p:spPr>
          <a:xfrm>
            <a:off x="367630" y="3629319"/>
            <a:ext cx="9266549" cy="1338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Velinin yüksek beklentisi çocuğun cesaretini kırar. Veliyi hayal kırıklığına uğratma endişesi ise çocukta başarısızlık kaygısına neden olabilmektedir.</a:t>
            </a:r>
          </a:p>
        </p:txBody>
      </p:sp>
      <p:sp>
        <p:nvSpPr>
          <p:cNvPr id="6" name="Yuvarlatılmış Dikdörtgen 5"/>
          <p:cNvSpPr/>
          <p:nvPr/>
        </p:nvSpPr>
        <p:spPr>
          <a:xfrm>
            <a:off x="367630" y="4967925"/>
            <a:ext cx="9266549" cy="138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Çocuğunuzu iyi tanıyarak beklentilerinizi gerçekçi düzeyde tutmanız, çocuğunuzun sağlıklı sosyal-duygusal gelişimi açısından büyük önem taşımaktadır.</a:t>
            </a:r>
          </a:p>
        </p:txBody>
      </p:sp>
    </p:spTree>
    <p:extLst>
      <p:ext uri="{BB962C8B-B14F-4D97-AF65-F5344CB8AC3E}">
        <p14:creationId xmlns:p14="http://schemas.microsoft.com/office/powerpoint/2010/main" val="777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etin kutusu 27"/>
          <p:cNvSpPr txBox="1"/>
          <p:nvPr/>
        </p:nvSpPr>
        <p:spPr>
          <a:xfrm>
            <a:off x="2924046" y="908126"/>
            <a:ext cx="4153719" cy="923330"/>
          </a:xfrm>
          <a:prstGeom prst="rect">
            <a:avLst/>
          </a:prstGeom>
          <a:noFill/>
        </p:spPr>
        <p:txBody>
          <a:bodyPr wrap="square" rtlCol="0">
            <a:spAutoFit/>
          </a:bodyPr>
          <a:lstStyle/>
          <a:p>
            <a:pPr algn="ctr"/>
            <a:r>
              <a:rPr lang="tr-TR" sz="2700" b="1" dirty="0">
                <a:effectLst>
                  <a:outerShdw blurRad="38100" dist="38100" dir="2700000" algn="tl">
                    <a:srgbClr val="000000">
                      <a:alpha val="43137"/>
                    </a:srgbClr>
                  </a:outerShdw>
                </a:effectLst>
              </a:rPr>
              <a:t>Okulla Nasıl İletişim Kuracağım?</a:t>
            </a:r>
            <a:endParaRPr lang="tr-TR" sz="2700" dirty="0">
              <a:effectLst>
                <a:outerShdw blurRad="38100" dist="38100" dir="2700000" algn="tl">
                  <a:srgbClr val="000000">
                    <a:alpha val="43137"/>
                  </a:srgbClr>
                </a:outerShdw>
              </a:effectLst>
            </a:endParaRPr>
          </a:p>
        </p:txBody>
      </p:sp>
      <p:sp>
        <p:nvSpPr>
          <p:cNvPr id="4" name="Yuvarlatılmış Dikdörtgen 3"/>
          <p:cNvSpPr/>
          <p:nvPr/>
        </p:nvSpPr>
        <p:spPr>
          <a:xfrm>
            <a:off x="367630" y="2997724"/>
            <a:ext cx="9266549" cy="2931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Veli ile okul arasındaki iletişimin; süreci değerlendirme, duygu, düşünce ve bilgilerin paylaşılması, çocuğun gelişimini takip etme, var olan sorunları belirleme ve uygun çözümler üretme gibi uygulamaların çocuğun başarısı üzerinde oldukça etkili olduğu bilinmektedir. Okulun veli görüşme saatini de göz önünde bulundurarak ilgili Öğretmen ile iletişime geçebilirsiniz.</a:t>
            </a:r>
          </a:p>
        </p:txBody>
      </p:sp>
      <p:sp>
        <p:nvSpPr>
          <p:cNvPr id="6" name="Yuvarlatılmış Dikdörtgen 5"/>
          <p:cNvSpPr/>
          <p:nvPr/>
        </p:nvSpPr>
        <p:spPr>
          <a:xfrm>
            <a:off x="367630" y="5929461"/>
            <a:ext cx="9266549" cy="1659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dirty="0">
                <a:solidFill>
                  <a:schemeClr val="tx2">
                    <a:lumMod val="50000"/>
                  </a:schemeClr>
                </a:solidFill>
                <a:effectLst>
                  <a:outerShdw blurRad="38100" dist="38100" dir="2700000" algn="tl">
                    <a:srgbClr val="000000">
                      <a:alpha val="43137"/>
                    </a:srgbClr>
                  </a:outerShdw>
                </a:effectLst>
              </a:rPr>
              <a:t>Çocuğunuza yapabileceğiniz en büyük yardım;</a:t>
            </a:r>
          </a:p>
          <a:p>
            <a:pPr algn="ctr"/>
            <a:r>
              <a:rPr lang="tr-TR" sz="2500" b="1" dirty="0">
                <a:solidFill>
                  <a:schemeClr val="tx2">
                    <a:lumMod val="50000"/>
                  </a:schemeClr>
                </a:solidFill>
                <a:effectLst>
                  <a:outerShdw blurRad="38100" dist="38100" dir="2700000" algn="tl">
                    <a:srgbClr val="000000">
                      <a:alpha val="43137"/>
                    </a:srgbClr>
                  </a:outerShdw>
                </a:effectLst>
              </a:rPr>
              <a:t>ilgi ve yetenekleri doğrultusunda onu yönlendirmek, ihtiyaç duyduğu desteği sağlamak,</a:t>
            </a:r>
          </a:p>
          <a:p>
            <a:pPr algn="ctr"/>
            <a:r>
              <a:rPr lang="tr-TR" sz="2500" b="1" dirty="0">
                <a:solidFill>
                  <a:schemeClr val="tx2">
                    <a:lumMod val="50000"/>
                  </a:schemeClr>
                </a:solidFill>
                <a:effectLst>
                  <a:outerShdw blurRad="38100" dist="38100" dir="2700000" algn="tl">
                    <a:srgbClr val="000000">
                      <a:alpha val="43137"/>
                    </a:srgbClr>
                  </a:outerShdw>
                </a:effectLst>
              </a:rPr>
              <a:t>sorununu çözmede yardımcı olmaktır.</a:t>
            </a:r>
          </a:p>
        </p:txBody>
      </p:sp>
    </p:spTree>
    <p:extLst>
      <p:ext uri="{BB962C8B-B14F-4D97-AF65-F5344CB8AC3E}">
        <p14:creationId xmlns:p14="http://schemas.microsoft.com/office/powerpoint/2010/main" val="38670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Metin Yer Tutucusu 2">
            <a:extLst>
              <a:ext uri="{FF2B5EF4-FFF2-40B4-BE49-F238E27FC236}">
                <a16:creationId xmlns:a16="http://schemas.microsoft.com/office/drawing/2014/main" id="{CA7082E5-FF6A-4718-BF0B-B59876BC6E1F}"/>
              </a:ext>
            </a:extLst>
          </p:cNvPr>
          <p:cNvSpPr>
            <a:spLocks noGrp="1"/>
          </p:cNvSpPr>
          <p:nvPr>
            <p:ph type="body" sz="quarter" idx="10"/>
          </p:nvPr>
        </p:nvSpPr>
        <p:spPr>
          <a:xfrm>
            <a:off x="2611316" y="285139"/>
            <a:ext cx="4686300" cy="514082"/>
          </a:xfrm>
        </p:spPr>
        <p:txBody>
          <a:bodyPr rtlCol="0">
            <a:noAutofit/>
          </a:bodyPr>
          <a:lstStyle/>
          <a:p>
            <a:r>
              <a:rPr lang="tr-TR" sz="3200" dirty="0"/>
              <a:t>Okula Uyum Veli Eğitimi</a:t>
            </a:r>
          </a:p>
        </p:txBody>
      </p:sp>
      <p:pic>
        <p:nvPicPr>
          <p:cNvPr id="28" name="Resim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478" y="70747"/>
            <a:ext cx="3549976" cy="3549976"/>
          </a:xfrm>
          <a:prstGeom prst="rect">
            <a:avLst/>
          </a:prstGeom>
        </p:spPr>
      </p:pic>
      <p:sp>
        <p:nvSpPr>
          <p:cNvPr id="30" name="Yuvarlatılmış Dikdörtgen 29"/>
          <p:cNvSpPr/>
          <p:nvPr/>
        </p:nvSpPr>
        <p:spPr>
          <a:xfrm>
            <a:off x="367630" y="5627801"/>
            <a:ext cx="9266549" cy="1960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300" b="1" dirty="0">
                <a:effectLst>
                  <a:outerShdw blurRad="38100" dist="38100" dir="2700000" algn="tl">
                    <a:srgbClr val="000000">
                      <a:alpha val="43137"/>
                    </a:srgbClr>
                  </a:outerShdw>
                </a:effectLst>
              </a:rPr>
              <a:t>Gaziemir Rehberlik ve Araştırma Merkezi</a:t>
            </a:r>
          </a:p>
          <a:p>
            <a:pPr lvl="0" algn="r">
              <a:lnSpc>
                <a:spcPct val="90000"/>
              </a:lnSpc>
              <a:buClr>
                <a:schemeClr val="lt1"/>
              </a:buClr>
              <a:buSzPct val="100000"/>
            </a:pPr>
            <a:r>
              <a:rPr lang="tr-TR" sz="2100" dirty="0">
                <a:effectLst>
                  <a:outerShdw blurRad="38100" dist="38100" dir="2700000" algn="tl">
                    <a:srgbClr val="000000">
                      <a:alpha val="43137"/>
                    </a:srgbClr>
                  </a:outerShdw>
                </a:effectLst>
              </a:rPr>
              <a:t>Rehberlik ve Psikolojik Danışma Hizmetleri Bölümü</a:t>
            </a:r>
          </a:p>
          <a:p>
            <a:pPr lvl="0" algn="r">
              <a:lnSpc>
                <a:spcPct val="90000"/>
              </a:lnSpc>
              <a:spcBef>
                <a:spcPts val="1000"/>
              </a:spcBef>
              <a:buClr>
                <a:schemeClr val="lt1"/>
              </a:buClr>
              <a:buSzPct val="100000"/>
            </a:pPr>
            <a:r>
              <a:rPr lang="tr-TR" sz="2100" dirty="0">
                <a:effectLst>
                  <a:outerShdw blurRad="38100" dist="38100" dir="2700000" algn="tl">
                    <a:srgbClr val="000000">
                      <a:alpha val="43137"/>
                    </a:srgbClr>
                  </a:outerShdw>
                </a:effectLst>
              </a:rPr>
              <a:t>İletişim: 0(232) 281 1081</a:t>
            </a:r>
          </a:p>
          <a:p>
            <a:pPr lvl="0" algn="r">
              <a:lnSpc>
                <a:spcPct val="90000"/>
              </a:lnSpc>
              <a:spcBef>
                <a:spcPts val="1000"/>
              </a:spcBef>
              <a:buClr>
                <a:schemeClr val="lt1"/>
              </a:buClr>
              <a:buSzPct val="100000"/>
            </a:pPr>
            <a:r>
              <a:rPr lang="tr-TR" sz="2100" dirty="0">
                <a:effectLst>
                  <a:outerShdw blurRad="38100" dist="38100" dir="2700000" algn="tl">
                    <a:srgbClr val="000000">
                      <a:alpha val="43137"/>
                    </a:srgbClr>
                  </a:outerShdw>
                </a:effectLst>
              </a:rPr>
              <a:t>e-mail: gaziemirram@gmail.com</a:t>
            </a:r>
          </a:p>
        </p:txBody>
      </p:sp>
    </p:spTree>
    <p:extLst>
      <p:ext uri="{BB962C8B-B14F-4D97-AF65-F5344CB8AC3E}">
        <p14:creationId xmlns:p14="http://schemas.microsoft.com/office/powerpoint/2010/main" val="41417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Dikdörtgen 18">
            <a:extLst>
              <a:ext uri="{FF2B5EF4-FFF2-40B4-BE49-F238E27FC236}">
                <a16:creationId xmlns:a16="http://schemas.microsoft.com/office/drawing/2014/main" id="{B6D4F7F3-CCB4-7643-98C5-3D3A3F1D090B}"/>
              </a:ext>
              <a:ext uri="{C183D7F6-B498-43B3-948B-1728B52AA6E4}">
                <adec:decorative xmlns:adec="http://schemas.microsoft.com/office/drawing/2017/decorative" val="1"/>
              </a:ext>
            </a:extLst>
          </p:cNvPr>
          <p:cNvSpPr/>
          <p:nvPr/>
        </p:nvSpPr>
        <p:spPr>
          <a:xfrm>
            <a:off x="231623" y="3848100"/>
            <a:ext cx="1828800" cy="369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3" name="Dikdörtgen 22">
            <a:extLst>
              <a:ext uri="{FF2B5EF4-FFF2-40B4-BE49-F238E27FC236}">
                <a16:creationId xmlns:a16="http://schemas.microsoft.com/office/drawing/2014/main" id="{6B27387F-1DB2-9146-8575-81294AB6752C}"/>
              </a:ext>
              <a:ext uri="{C183D7F6-B498-43B3-948B-1728B52AA6E4}">
                <adec:decorative xmlns:adec="http://schemas.microsoft.com/office/drawing/2017/decorative" val="1"/>
              </a:ext>
            </a:extLst>
          </p:cNvPr>
          <p:cNvSpPr/>
          <p:nvPr/>
        </p:nvSpPr>
        <p:spPr>
          <a:xfrm>
            <a:off x="2173924" y="3848100"/>
            <a:ext cx="1828800" cy="3695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6" name="Dikdörtgen 25">
            <a:extLst>
              <a:ext uri="{FF2B5EF4-FFF2-40B4-BE49-F238E27FC236}">
                <a16:creationId xmlns:a16="http://schemas.microsoft.com/office/drawing/2014/main" id="{DF7FBB25-2394-6746-8C84-0974E20E087F}"/>
              </a:ext>
              <a:ext uri="{C183D7F6-B498-43B3-948B-1728B52AA6E4}">
                <adec:decorative xmlns:adec="http://schemas.microsoft.com/office/drawing/2017/decorative" val="1"/>
              </a:ext>
            </a:extLst>
          </p:cNvPr>
          <p:cNvSpPr/>
          <p:nvPr/>
        </p:nvSpPr>
        <p:spPr>
          <a:xfrm>
            <a:off x="4114800" y="3848100"/>
            <a:ext cx="1828800" cy="3695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9" name="Dikdörtgen 28">
            <a:extLst>
              <a:ext uri="{FF2B5EF4-FFF2-40B4-BE49-F238E27FC236}">
                <a16:creationId xmlns:a16="http://schemas.microsoft.com/office/drawing/2014/main" id="{1CFFDFA3-F851-C64C-A232-90CBCE4BC743}"/>
              </a:ext>
              <a:ext uri="{C183D7F6-B498-43B3-948B-1728B52AA6E4}">
                <adec:decorative xmlns:adec="http://schemas.microsoft.com/office/drawing/2017/decorative" val="1"/>
              </a:ext>
            </a:extLst>
          </p:cNvPr>
          <p:cNvSpPr/>
          <p:nvPr/>
        </p:nvSpPr>
        <p:spPr>
          <a:xfrm>
            <a:off x="6064135" y="3848100"/>
            <a:ext cx="1828800" cy="3695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35" name="Dikdörtgen 34">
            <a:extLst>
              <a:ext uri="{FF2B5EF4-FFF2-40B4-BE49-F238E27FC236}">
                <a16:creationId xmlns:a16="http://schemas.microsoft.com/office/drawing/2014/main" id="{5C81EA9D-4C42-E94F-9424-699A80331433}"/>
              </a:ext>
              <a:ext uri="{C183D7F6-B498-43B3-948B-1728B52AA6E4}">
                <adec:decorative xmlns:adec="http://schemas.microsoft.com/office/drawing/2017/decorative" val="1"/>
              </a:ext>
            </a:extLst>
          </p:cNvPr>
          <p:cNvSpPr/>
          <p:nvPr/>
        </p:nvSpPr>
        <p:spPr>
          <a:xfrm>
            <a:off x="8013470" y="3848100"/>
            <a:ext cx="1828800" cy="369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27" name="Metin Yer Tutucusu 2">
            <a:extLst>
              <a:ext uri="{FF2B5EF4-FFF2-40B4-BE49-F238E27FC236}">
                <a16:creationId xmlns:a16="http://schemas.microsoft.com/office/drawing/2014/main" id="{CA7082E5-FF6A-4718-BF0B-B59876BC6E1F}"/>
              </a:ext>
            </a:extLst>
          </p:cNvPr>
          <p:cNvSpPr>
            <a:spLocks noGrp="1"/>
          </p:cNvSpPr>
          <p:nvPr>
            <p:ph type="body" sz="quarter" idx="10"/>
          </p:nvPr>
        </p:nvSpPr>
        <p:spPr>
          <a:xfrm>
            <a:off x="2611316" y="285139"/>
            <a:ext cx="4686300" cy="514082"/>
          </a:xfrm>
        </p:spPr>
        <p:txBody>
          <a:bodyPr rtlCol="0">
            <a:noAutofit/>
          </a:bodyPr>
          <a:lstStyle/>
          <a:p>
            <a:r>
              <a:rPr lang="tr-TR" sz="3200" dirty="0"/>
              <a:t>Okula Uyum Veli Eğitimi</a:t>
            </a:r>
          </a:p>
        </p:txBody>
      </p:sp>
      <p:pic>
        <p:nvPicPr>
          <p:cNvPr id="28" name="Resim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478" y="70747"/>
            <a:ext cx="3549976" cy="3549976"/>
          </a:xfrm>
          <a:prstGeom prst="rect">
            <a:avLst/>
          </a:prstGeom>
        </p:spPr>
      </p:pic>
      <p:sp>
        <p:nvSpPr>
          <p:cNvPr id="39" name="Metin Yer Tutucusu 4">
            <a:extLst>
              <a:ext uri="{FF2B5EF4-FFF2-40B4-BE49-F238E27FC236}">
                <a16:creationId xmlns:a16="http://schemas.microsoft.com/office/drawing/2014/main" id="{D2AF751C-9961-49CA-9230-CD0B0014C678}"/>
              </a:ext>
            </a:extLst>
          </p:cNvPr>
          <p:cNvSpPr>
            <a:spLocks noGrp="1"/>
          </p:cNvSpPr>
          <p:nvPr>
            <p:ph type="body" sz="quarter" idx="12"/>
          </p:nvPr>
        </p:nvSpPr>
        <p:spPr>
          <a:xfrm>
            <a:off x="285598" y="3900274"/>
            <a:ext cx="1724715" cy="830996"/>
          </a:xfrm>
        </p:spPr>
        <p:txBody>
          <a:bodyPr rtlCol="0"/>
          <a:lstStyle/>
          <a:p>
            <a:pPr rtl="0"/>
            <a:r>
              <a:rPr lang="tr-TR"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40" name="Metin Yer Tutucusu 5">
            <a:extLst>
              <a:ext uri="{FF2B5EF4-FFF2-40B4-BE49-F238E27FC236}">
                <a16:creationId xmlns:a16="http://schemas.microsoft.com/office/drawing/2014/main" id="{79015074-FFD9-4C1F-B47B-6D6BB367ABB3}"/>
              </a:ext>
            </a:extLst>
          </p:cNvPr>
          <p:cNvSpPr>
            <a:spLocks noGrp="1"/>
          </p:cNvSpPr>
          <p:nvPr>
            <p:ph type="body" sz="quarter" idx="13"/>
          </p:nvPr>
        </p:nvSpPr>
        <p:spPr>
          <a:xfrm>
            <a:off x="231623" y="5144456"/>
            <a:ext cx="1835931" cy="2035468"/>
          </a:xfrm>
        </p:spPr>
        <p:txBody>
          <a:bodyPr rtlCol="0">
            <a:normAutofit/>
          </a:bodyPr>
          <a:lstStyle/>
          <a:p>
            <a:r>
              <a:rPr lang="tr-TR" sz="2100" b="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Okulun öğretmenlerini, yöneticilerini ve personelini tanır.</a:t>
            </a:r>
          </a:p>
          <a:p>
            <a:pPr rtl="0"/>
            <a:endParaRPr lang="tr-TR" sz="2100" b="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41" name="Metin Yer Tutucusu 5">
            <a:extLst>
              <a:ext uri="{FF2B5EF4-FFF2-40B4-BE49-F238E27FC236}">
                <a16:creationId xmlns:a16="http://schemas.microsoft.com/office/drawing/2014/main" id="{79015074-FFD9-4C1F-B47B-6D6BB367ABB3}"/>
              </a:ext>
            </a:extLst>
          </p:cNvPr>
          <p:cNvSpPr>
            <a:spLocks noGrp="1"/>
          </p:cNvSpPr>
          <p:nvPr>
            <p:ph type="body" sz="quarter" idx="14"/>
          </p:nvPr>
        </p:nvSpPr>
        <p:spPr>
          <a:xfrm>
            <a:off x="2180958" y="5144456"/>
            <a:ext cx="1781956" cy="2035468"/>
          </a:xfrm>
        </p:spPr>
        <p:txBody>
          <a:bodyPr rtlCol="0"/>
          <a:lstStyle/>
          <a:p>
            <a:r>
              <a:rPr lang="tr-TR" sz="2100" b="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Okulu, okulun birimlerini ve işlevlerini bilir.</a:t>
            </a:r>
          </a:p>
        </p:txBody>
      </p:sp>
      <p:sp>
        <p:nvSpPr>
          <p:cNvPr id="42" name="Metin Yer Tutucusu 5">
            <a:extLst>
              <a:ext uri="{FF2B5EF4-FFF2-40B4-BE49-F238E27FC236}">
                <a16:creationId xmlns:a16="http://schemas.microsoft.com/office/drawing/2014/main" id="{79015074-FFD9-4C1F-B47B-6D6BB367ABB3}"/>
              </a:ext>
            </a:extLst>
          </p:cNvPr>
          <p:cNvSpPr>
            <a:spLocks noGrp="1"/>
          </p:cNvSpPr>
          <p:nvPr>
            <p:ph type="body" sz="quarter" idx="15"/>
          </p:nvPr>
        </p:nvSpPr>
        <p:spPr>
          <a:xfrm>
            <a:off x="4138222" y="5144456"/>
            <a:ext cx="1781956" cy="2035468"/>
          </a:xfrm>
        </p:spPr>
        <p:txBody>
          <a:bodyPr rtlCol="0"/>
          <a:lstStyle/>
          <a:p>
            <a:r>
              <a:rPr lang="tr-TR" sz="210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Diğer öğrenci ve velilerle etkileşim kurar.</a:t>
            </a:r>
          </a:p>
        </p:txBody>
      </p:sp>
      <p:sp>
        <p:nvSpPr>
          <p:cNvPr id="43" name="Metin Yer Tutucusu 5">
            <a:extLst>
              <a:ext uri="{FF2B5EF4-FFF2-40B4-BE49-F238E27FC236}">
                <a16:creationId xmlns:a16="http://schemas.microsoft.com/office/drawing/2014/main" id="{79015074-FFD9-4C1F-B47B-6D6BB367ABB3}"/>
              </a:ext>
            </a:extLst>
          </p:cNvPr>
          <p:cNvSpPr>
            <a:spLocks noGrp="1"/>
          </p:cNvSpPr>
          <p:nvPr>
            <p:ph type="body" sz="quarter" idx="16"/>
          </p:nvPr>
        </p:nvSpPr>
        <p:spPr>
          <a:xfrm>
            <a:off x="6087557" y="5144456"/>
            <a:ext cx="1781956" cy="2035468"/>
          </a:xfrm>
        </p:spPr>
        <p:txBody>
          <a:bodyPr rtlCol="0">
            <a:normAutofit/>
          </a:bodyPr>
          <a:lstStyle/>
          <a:p>
            <a:r>
              <a:rPr lang="tr-TR" sz="2100" b="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Okulda gerekli durumlarda kiminle iletişime geçeceğini bilir.</a:t>
            </a:r>
          </a:p>
        </p:txBody>
      </p:sp>
      <p:sp>
        <p:nvSpPr>
          <p:cNvPr id="44" name="Metin Yer Tutucusu 5">
            <a:extLst>
              <a:ext uri="{FF2B5EF4-FFF2-40B4-BE49-F238E27FC236}">
                <a16:creationId xmlns:a16="http://schemas.microsoft.com/office/drawing/2014/main" id="{79015074-FFD9-4C1F-B47B-6D6BB367ABB3}"/>
              </a:ext>
            </a:extLst>
          </p:cNvPr>
          <p:cNvSpPr>
            <a:spLocks noGrp="1"/>
          </p:cNvSpPr>
          <p:nvPr>
            <p:ph type="body" sz="quarter" idx="17"/>
          </p:nvPr>
        </p:nvSpPr>
        <p:spPr>
          <a:xfrm>
            <a:off x="8078780" y="5144456"/>
            <a:ext cx="1781956" cy="2035468"/>
          </a:xfrm>
        </p:spPr>
        <p:txBody>
          <a:bodyPr rtlCol="0"/>
          <a:lstStyle/>
          <a:p>
            <a:r>
              <a:rPr lang="tr-TR" sz="2100" b="0"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Okulla işbirliği içinde olmanın öğrenci için önemini fark eder.</a:t>
            </a:r>
          </a:p>
        </p:txBody>
      </p:sp>
      <p:sp>
        <p:nvSpPr>
          <p:cNvPr id="45" name="Metin Yer Tutucusu 7">
            <a:extLst>
              <a:ext uri="{FF2B5EF4-FFF2-40B4-BE49-F238E27FC236}">
                <a16:creationId xmlns:a16="http://schemas.microsoft.com/office/drawing/2014/main" id="{51781D0B-D7A9-409B-8195-0CBA049438A2}"/>
              </a:ext>
            </a:extLst>
          </p:cNvPr>
          <p:cNvSpPr>
            <a:spLocks noGrp="1"/>
          </p:cNvSpPr>
          <p:nvPr>
            <p:ph type="body" sz="quarter" idx="18"/>
          </p:nvPr>
        </p:nvSpPr>
        <p:spPr>
          <a:xfrm>
            <a:off x="2200948" y="3900274"/>
            <a:ext cx="1724715" cy="830996"/>
          </a:xfrm>
        </p:spPr>
        <p:txBody>
          <a:bodyPr rtlCol="0"/>
          <a:lstStyle/>
          <a:p>
            <a:pPr rtl="0"/>
            <a:r>
              <a:rPr lang="tr-TR"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6" name="Metin Yer Tutucusu 10">
            <a:extLst>
              <a:ext uri="{FF2B5EF4-FFF2-40B4-BE49-F238E27FC236}">
                <a16:creationId xmlns:a16="http://schemas.microsoft.com/office/drawing/2014/main" id="{28957272-9286-4975-A9C4-CC3D5CC3FF90}"/>
              </a:ext>
            </a:extLst>
          </p:cNvPr>
          <p:cNvSpPr>
            <a:spLocks noGrp="1"/>
          </p:cNvSpPr>
          <p:nvPr>
            <p:ph type="body" sz="quarter" idx="19"/>
          </p:nvPr>
        </p:nvSpPr>
        <p:spPr>
          <a:xfrm>
            <a:off x="4169765" y="3900274"/>
            <a:ext cx="1724715" cy="830996"/>
          </a:xfrm>
        </p:spPr>
        <p:txBody>
          <a:bodyPr rtlCol="0"/>
          <a:lstStyle/>
          <a:p>
            <a:pPr rtl="0"/>
            <a:r>
              <a:rPr lang="tr-TR"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47" name="Metin Yer Tutucusu 16">
            <a:extLst>
              <a:ext uri="{FF2B5EF4-FFF2-40B4-BE49-F238E27FC236}">
                <a16:creationId xmlns:a16="http://schemas.microsoft.com/office/drawing/2014/main" id="{432E6640-FE58-4A61-ACDD-E4B470492129}"/>
              </a:ext>
            </a:extLst>
          </p:cNvPr>
          <p:cNvSpPr>
            <a:spLocks noGrp="1"/>
          </p:cNvSpPr>
          <p:nvPr>
            <p:ph type="body" sz="quarter" idx="20"/>
          </p:nvPr>
        </p:nvSpPr>
        <p:spPr>
          <a:xfrm>
            <a:off x="6138582" y="3900274"/>
            <a:ext cx="1724715" cy="830996"/>
          </a:xfrm>
        </p:spPr>
        <p:txBody>
          <a:bodyPr rtlCol="0"/>
          <a:lstStyle/>
          <a:p>
            <a:pPr rtl="0"/>
            <a:r>
              <a:rPr lang="tr-TR" sz="4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48" name="Metin Yer Tutucusu 31">
            <a:extLst>
              <a:ext uri="{FF2B5EF4-FFF2-40B4-BE49-F238E27FC236}">
                <a16:creationId xmlns:a16="http://schemas.microsoft.com/office/drawing/2014/main" id="{CB9EF446-E657-4048-A021-7E0FE56AE54C}"/>
              </a:ext>
            </a:extLst>
          </p:cNvPr>
          <p:cNvSpPr>
            <a:spLocks noGrp="1"/>
          </p:cNvSpPr>
          <p:nvPr>
            <p:ph type="body" sz="quarter" idx="21"/>
          </p:nvPr>
        </p:nvSpPr>
        <p:spPr>
          <a:xfrm>
            <a:off x="8107401" y="3900274"/>
            <a:ext cx="1724715" cy="830996"/>
          </a:xfrm>
        </p:spPr>
        <p:txBody>
          <a:bodyPr rtlCol="0"/>
          <a:lstStyle/>
          <a:p>
            <a:pPr rtl="0"/>
            <a:r>
              <a:rPr lang="tr-TR"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25373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fade">
                                      <p:cBhvr>
                                        <p:cTn id="15" dur="500"/>
                                        <p:tgtEl>
                                          <p:spTgt spid="4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fade">
                                      <p:cBhvr>
                                        <p:cTn id="18" dur="500"/>
                                        <p:tgtEl>
                                          <p:spTgt spid="4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xEl>
                                              <p:pRg st="0" end="0"/>
                                            </p:txEl>
                                          </p:spTgt>
                                        </p:tgtEl>
                                        <p:attrNameLst>
                                          <p:attrName>style.visibility</p:attrName>
                                        </p:attrNameLst>
                                      </p:cBhvr>
                                      <p:to>
                                        <p:strVal val="visible"/>
                                      </p:to>
                                    </p:set>
                                    <p:animEffect transition="in" filter="fade">
                                      <p:cBhvr>
                                        <p:cTn id="23" dur="500"/>
                                        <p:tgtEl>
                                          <p:spTgt spid="4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xEl>
                                              <p:pRg st="0" end="0"/>
                                            </p:txEl>
                                          </p:spTgt>
                                        </p:tgtEl>
                                        <p:attrNameLst>
                                          <p:attrName>style.visibility</p:attrName>
                                        </p:attrNameLst>
                                      </p:cBhvr>
                                      <p:to>
                                        <p:strVal val="visible"/>
                                      </p:to>
                                    </p:set>
                                    <p:animEffect transition="in" filter="fade">
                                      <p:cBhvr>
                                        <p:cTn id="26" dur="500"/>
                                        <p:tgtEl>
                                          <p:spTgt spid="4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fade">
                                      <p:cBhvr>
                                        <p:cTn id="31" dur="500"/>
                                        <p:tgtEl>
                                          <p:spTgt spid="4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xEl>
                                              <p:pRg st="0" end="0"/>
                                            </p:txEl>
                                          </p:spTgt>
                                        </p:tgtEl>
                                        <p:attrNameLst>
                                          <p:attrName>style.visibility</p:attrName>
                                        </p:attrNameLst>
                                      </p:cBhvr>
                                      <p:to>
                                        <p:strVal val="visible"/>
                                      </p:to>
                                    </p:set>
                                    <p:animEffect transition="in" filter="fade">
                                      <p:cBhvr>
                                        <p:cTn id="34" dur="500"/>
                                        <p:tgtEl>
                                          <p:spTgt spid="4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xEl>
                                              <p:pRg st="0" end="0"/>
                                            </p:txEl>
                                          </p:spTgt>
                                        </p:tgtEl>
                                        <p:attrNameLst>
                                          <p:attrName>style.visibility</p:attrName>
                                        </p:attrNameLst>
                                      </p:cBhvr>
                                      <p:to>
                                        <p:strVal val="visible"/>
                                      </p:to>
                                    </p:set>
                                    <p:animEffect transition="in" filter="fade">
                                      <p:cBhvr>
                                        <p:cTn id="39" dur="500"/>
                                        <p:tgtEl>
                                          <p:spTgt spid="48">
                                            <p:txEl>
                                              <p:pRg st="0" end="0"/>
                                            </p:txEl>
                                          </p:spTgt>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44">
                                            <p:txEl>
                                              <p:pRg st="0" end="0"/>
                                            </p:txEl>
                                          </p:spTgt>
                                        </p:tgtEl>
                                        <p:attrNameLst>
                                          <p:attrName>style.visibility</p:attrName>
                                        </p:attrNameLst>
                                      </p:cBhvr>
                                      <p:to>
                                        <p:strVal val="visible"/>
                                      </p:to>
                                    </p:set>
                                    <p:animEffect transition="in" filter="fade">
                                      <p:cBhvr>
                                        <p:cTn id="4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0" grpId="0" build="p"/>
      <p:bldP spid="41" grpId="0" build="p"/>
      <p:bldP spid="42" grpId="0" build="p"/>
      <p:bldP spid="43" grpId="0" build="p"/>
      <p:bldP spid="44" grpId="0" build="p"/>
      <p:bldP spid="45" grpId="0" build="p"/>
      <p:bldP spid="46" grpId="0" build="p"/>
      <p:bldP spid="47" grpId="0" build="p"/>
      <p:bldP spid="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44" y="3214542"/>
            <a:ext cx="9266549" cy="11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İlkokulun okul öncesi eğitim kurumu ile kıyaslanması ve farkların çocuğa olumsuz bir şekilde aktarılması</a:t>
            </a:r>
          </a:p>
        </p:txBody>
      </p:sp>
      <p:sp>
        <p:nvSpPr>
          <p:cNvPr id="27" name="Yuvarlatılmış Dikdörtgen 26"/>
          <p:cNvSpPr/>
          <p:nvPr/>
        </p:nvSpPr>
        <p:spPr>
          <a:xfrm>
            <a:off x="367642" y="4345758"/>
            <a:ext cx="9266549" cy="71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Ev ve okul ortamının kıyaslanması</a:t>
            </a:r>
          </a:p>
        </p:txBody>
      </p:sp>
      <p:sp>
        <p:nvSpPr>
          <p:cNvPr id="28" name="Metin kutusu 27"/>
          <p:cNvSpPr txBox="1"/>
          <p:nvPr/>
        </p:nvSpPr>
        <p:spPr>
          <a:xfrm>
            <a:off x="3223027" y="551138"/>
            <a:ext cx="3555782" cy="133882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Okula Uyum Sürecini</a:t>
            </a:r>
          </a:p>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Zorlaştıran Etkenler</a:t>
            </a:r>
          </a:p>
        </p:txBody>
      </p:sp>
      <p:sp>
        <p:nvSpPr>
          <p:cNvPr id="29" name="Yuvarlatılmış Dikdörtgen 28"/>
          <p:cNvSpPr/>
          <p:nvPr/>
        </p:nvSpPr>
        <p:spPr>
          <a:xfrm>
            <a:off x="367643" y="5062195"/>
            <a:ext cx="9266549" cy="1102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Çocuğun okula alışması ile ilgili kaygıların aile tarafından çok fazla dile getirilmesi</a:t>
            </a:r>
          </a:p>
        </p:txBody>
      </p:sp>
      <p:sp>
        <p:nvSpPr>
          <p:cNvPr id="6" name="Yuvarlatılmış Dikdörtgen 5"/>
          <p:cNvSpPr/>
          <p:nvPr/>
        </p:nvSpPr>
        <p:spPr>
          <a:xfrm>
            <a:off x="367644" y="6165131"/>
            <a:ext cx="9266549" cy="1150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Aile bireylerinin çocuk okuldayken geçirecekleri zamanla ilgili planları çocuğun yanında yapması</a:t>
            </a:r>
          </a:p>
        </p:txBody>
      </p:sp>
    </p:spTree>
    <p:extLst>
      <p:ext uri="{BB962C8B-B14F-4D97-AF65-F5344CB8AC3E}">
        <p14:creationId xmlns:p14="http://schemas.microsoft.com/office/powerpoint/2010/main" val="938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44" y="3214542"/>
            <a:ext cx="9266549" cy="11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Velinin çocuğa okulda “Sıkıldın mı? Korktun mu?” gibi olumsuz ifadeler kullanarak sorular sorması</a:t>
            </a:r>
          </a:p>
        </p:txBody>
      </p:sp>
      <p:sp>
        <p:nvSpPr>
          <p:cNvPr id="27" name="Yuvarlatılmış Dikdörtgen 26"/>
          <p:cNvSpPr/>
          <p:nvPr/>
        </p:nvSpPr>
        <p:spPr>
          <a:xfrm>
            <a:off x="367642" y="4345758"/>
            <a:ext cx="9266549" cy="1131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Velinin okul ve öğretmenle ilgili olumsuz duygu ve düşüncelerini çocuğun yanında dile getirmesi</a:t>
            </a:r>
          </a:p>
        </p:txBody>
      </p:sp>
      <p:sp>
        <p:nvSpPr>
          <p:cNvPr id="28" name="Metin kutusu 27"/>
          <p:cNvSpPr txBox="1"/>
          <p:nvPr/>
        </p:nvSpPr>
        <p:spPr>
          <a:xfrm>
            <a:off x="3223027" y="551138"/>
            <a:ext cx="3555782" cy="133882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Okula Uyum Sürecini</a:t>
            </a:r>
          </a:p>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Zorlaştıran Etkenler</a:t>
            </a:r>
          </a:p>
        </p:txBody>
      </p:sp>
      <p:sp>
        <p:nvSpPr>
          <p:cNvPr id="29" name="Yuvarlatılmış Dikdörtgen 28"/>
          <p:cNvSpPr/>
          <p:nvPr/>
        </p:nvSpPr>
        <p:spPr>
          <a:xfrm>
            <a:off x="367642" y="5476973"/>
            <a:ext cx="9266549" cy="2017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Aile bireylerinin çocuğun okula gitmesi ile ilgili tutarsız davranması (örneğin; çocuk okula gitmek istemediğinde bazen gitmesi için zorlaması bazen evde kalmasına izin vermesi)</a:t>
            </a:r>
          </a:p>
        </p:txBody>
      </p:sp>
    </p:spTree>
    <p:extLst>
      <p:ext uri="{BB962C8B-B14F-4D97-AF65-F5344CB8AC3E}">
        <p14:creationId xmlns:p14="http://schemas.microsoft.com/office/powerpoint/2010/main" val="174827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44" y="3214542"/>
            <a:ext cx="9266549" cy="11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Çocuğa aşırı bağımlı ve yalnız kalmak istemeyen bir ebeveynin çocuğuna karşı takındığı tutum</a:t>
            </a:r>
          </a:p>
        </p:txBody>
      </p:sp>
      <p:sp>
        <p:nvSpPr>
          <p:cNvPr id="27" name="Yuvarlatılmış Dikdörtgen 26"/>
          <p:cNvSpPr/>
          <p:nvPr/>
        </p:nvSpPr>
        <p:spPr>
          <a:xfrm>
            <a:off x="367642" y="4345758"/>
            <a:ext cx="9266549" cy="58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Anne babanın hastalığı</a:t>
            </a:r>
          </a:p>
        </p:txBody>
      </p:sp>
      <p:sp>
        <p:nvSpPr>
          <p:cNvPr id="28" name="Metin kutusu 27"/>
          <p:cNvSpPr txBox="1"/>
          <p:nvPr/>
        </p:nvSpPr>
        <p:spPr>
          <a:xfrm>
            <a:off x="3223027" y="551138"/>
            <a:ext cx="3555782" cy="133882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Okula Uyum Sürecini</a:t>
            </a:r>
          </a:p>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Zorlaştıran Etkenler</a:t>
            </a:r>
          </a:p>
        </p:txBody>
      </p:sp>
      <p:sp>
        <p:nvSpPr>
          <p:cNvPr id="29" name="Yuvarlatılmış Dikdörtgen 28"/>
          <p:cNvSpPr/>
          <p:nvPr/>
        </p:nvSpPr>
        <p:spPr>
          <a:xfrm>
            <a:off x="367642" y="4930219"/>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Evde yangın ve hırsızlık</a:t>
            </a:r>
          </a:p>
        </p:txBody>
      </p:sp>
      <p:sp>
        <p:nvSpPr>
          <p:cNvPr id="6" name="Yuvarlatılmış Dikdörtgen 5"/>
          <p:cNvSpPr/>
          <p:nvPr/>
        </p:nvSpPr>
        <p:spPr>
          <a:xfrm>
            <a:off x="367641" y="5561814"/>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Yeni kardeşin eve gelmesi</a:t>
            </a:r>
          </a:p>
        </p:txBody>
      </p:sp>
      <p:sp>
        <p:nvSpPr>
          <p:cNvPr id="7" name="Yuvarlatılmış Dikdörtgen 6"/>
          <p:cNvSpPr/>
          <p:nvPr/>
        </p:nvSpPr>
        <p:spPr>
          <a:xfrm>
            <a:off x="367641" y="6183983"/>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Yakın çevredeki sevilen birinin hastalığı yakut ölüm</a:t>
            </a:r>
          </a:p>
        </p:txBody>
      </p:sp>
      <p:sp>
        <p:nvSpPr>
          <p:cNvPr id="8" name="Yuvarlatılmış Dikdörtgen 7"/>
          <p:cNvSpPr/>
          <p:nvPr/>
        </p:nvSpPr>
        <p:spPr>
          <a:xfrm>
            <a:off x="367640" y="6806152"/>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Anne babanın boşanması</a:t>
            </a:r>
          </a:p>
        </p:txBody>
      </p:sp>
    </p:spTree>
    <p:extLst>
      <p:ext uri="{BB962C8B-B14F-4D97-AF65-F5344CB8AC3E}">
        <p14:creationId xmlns:p14="http://schemas.microsoft.com/office/powerpoint/2010/main" val="16807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38" y="3799003"/>
            <a:ext cx="9266549" cy="11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Tüm istekleri karşılanan bir çocuğun her yerde aynı şekilde isteklerinin karşılanmasını beklemesi</a:t>
            </a:r>
          </a:p>
        </p:txBody>
      </p:sp>
      <p:sp>
        <p:nvSpPr>
          <p:cNvPr id="27" name="Yuvarlatılmış Dikdörtgen 26"/>
          <p:cNvSpPr/>
          <p:nvPr/>
        </p:nvSpPr>
        <p:spPr>
          <a:xfrm>
            <a:off x="367638" y="6815578"/>
            <a:ext cx="9266549" cy="58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 veya Öğretmen değişikliği</a:t>
            </a:r>
          </a:p>
        </p:txBody>
      </p:sp>
      <p:sp>
        <p:nvSpPr>
          <p:cNvPr id="28" name="Metin kutusu 27"/>
          <p:cNvSpPr txBox="1"/>
          <p:nvPr/>
        </p:nvSpPr>
        <p:spPr>
          <a:xfrm>
            <a:off x="3223027" y="551138"/>
            <a:ext cx="3555782" cy="133882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Okula Uyum Sürecini</a:t>
            </a:r>
          </a:p>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Zorlaştıran Etkenler</a:t>
            </a:r>
          </a:p>
        </p:txBody>
      </p:sp>
      <p:sp>
        <p:nvSpPr>
          <p:cNvPr id="29" name="Yuvarlatılmış Dikdörtgen 28"/>
          <p:cNvSpPr/>
          <p:nvPr/>
        </p:nvSpPr>
        <p:spPr>
          <a:xfrm>
            <a:off x="367642" y="4930219"/>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 tuvaletlerini kullanmaya yönelik kaygılar</a:t>
            </a:r>
          </a:p>
        </p:txBody>
      </p:sp>
      <p:sp>
        <p:nvSpPr>
          <p:cNvPr id="6" name="Yuvarlatılmış Dikdörtgen 5"/>
          <p:cNvSpPr/>
          <p:nvPr/>
        </p:nvSpPr>
        <p:spPr>
          <a:xfrm>
            <a:off x="367641" y="5561814"/>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Arkadaş edinmeye yönelik yaşayabileceği zorluklar</a:t>
            </a:r>
          </a:p>
        </p:txBody>
      </p:sp>
      <p:sp>
        <p:nvSpPr>
          <p:cNvPr id="7" name="Yuvarlatılmış Dikdörtgen 6"/>
          <p:cNvSpPr/>
          <p:nvPr/>
        </p:nvSpPr>
        <p:spPr>
          <a:xfrm>
            <a:off x="367638" y="3176834"/>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Evdeki yaşamıyla ilgili bir güvensizlik durumu</a:t>
            </a:r>
          </a:p>
        </p:txBody>
      </p:sp>
      <p:sp>
        <p:nvSpPr>
          <p:cNvPr id="8" name="Yuvarlatılmış Dikdörtgen 7"/>
          <p:cNvSpPr/>
          <p:nvPr/>
        </p:nvSpPr>
        <p:spPr>
          <a:xfrm>
            <a:off x="367639" y="6183983"/>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Okuldaki arkadaşlık ilişkilerindeki bozukluk</a:t>
            </a:r>
          </a:p>
        </p:txBody>
      </p:sp>
    </p:spTree>
    <p:extLst>
      <p:ext uri="{BB962C8B-B14F-4D97-AF65-F5344CB8AC3E}">
        <p14:creationId xmlns:p14="http://schemas.microsoft.com/office/powerpoint/2010/main" val="22016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p:bldP spid="29"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38" y="3799003"/>
            <a:ext cx="9266549" cy="11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b="1" dirty="0">
              <a:solidFill>
                <a:schemeClr val="tx2">
                  <a:lumMod val="50000"/>
                </a:schemeClr>
              </a:solidFill>
              <a:effectLst>
                <a:outerShdw blurRad="38100" dist="38100" dir="2700000" algn="tl">
                  <a:srgbClr val="000000">
                    <a:alpha val="43137"/>
                  </a:srgbClr>
                </a:outerShdw>
              </a:effectLst>
            </a:endParaRPr>
          </a:p>
        </p:txBody>
      </p:sp>
      <p:sp>
        <p:nvSpPr>
          <p:cNvPr id="28" name="Metin kutusu 27"/>
          <p:cNvSpPr txBox="1"/>
          <p:nvPr/>
        </p:nvSpPr>
        <p:spPr>
          <a:xfrm>
            <a:off x="3678273" y="767955"/>
            <a:ext cx="2645276" cy="639278"/>
          </a:xfrm>
          <a:prstGeom prst="rect">
            <a:avLst/>
          </a:prstGeom>
          <a:noFill/>
        </p:spPr>
        <p:txBody>
          <a:bodyPr wrap="none" rtlCol="0">
            <a:spAutoFit/>
          </a:bodyPr>
          <a:lstStyle/>
          <a:p>
            <a:pPr algn="ctr">
              <a:lnSpc>
                <a:spcPct val="150000"/>
              </a:lnSpc>
            </a:pPr>
            <a:r>
              <a:rPr lang="tr-TR" sz="2700" b="1" dirty="0">
                <a:solidFill>
                  <a:schemeClr val="tx2">
                    <a:lumMod val="50000"/>
                  </a:schemeClr>
                </a:solidFill>
                <a:effectLst>
                  <a:outerShdw blurRad="38100" dist="38100" dir="2700000" algn="tl">
                    <a:srgbClr val="000000">
                      <a:alpha val="43137"/>
                    </a:srgbClr>
                  </a:outerShdw>
                </a:effectLst>
              </a:rPr>
              <a:t>Okul Olgunluğu</a:t>
            </a:r>
          </a:p>
        </p:txBody>
      </p:sp>
      <p:sp>
        <p:nvSpPr>
          <p:cNvPr id="7" name="Yuvarlatılmış Dikdörtgen 6"/>
          <p:cNvSpPr/>
          <p:nvPr/>
        </p:nvSpPr>
        <p:spPr>
          <a:xfrm>
            <a:off x="367637" y="3176834"/>
            <a:ext cx="9266549"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Yuvarlatılmış Dikdörtgen 22"/>
          <p:cNvSpPr/>
          <p:nvPr/>
        </p:nvSpPr>
        <p:spPr>
          <a:xfrm>
            <a:off x="367635" y="3563332"/>
            <a:ext cx="9266549" cy="509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Anne ve babasının kucağından inmek istememek</a:t>
            </a:r>
          </a:p>
        </p:txBody>
      </p:sp>
      <p:sp>
        <p:nvSpPr>
          <p:cNvPr id="28" name="Metin kutusu 27"/>
          <p:cNvSpPr txBox="1"/>
          <p:nvPr/>
        </p:nvSpPr>
        <p:spPr>
          <a:xfrm>
            <a:off x="3020058" y="551136"/>
            <a:ext cx="3961705" cy="1338828"/>
          </a:xfrm>
          <a:prstGeom prst="rect">
            <a:avLst/>
          </a:prstGeom>
          <a:noFill/>
        </p:spPr>
        <p:txBody>
          <a:bodyPr wrap="square" rtlCol="0">
            <a:spAutoFit/>
          </a:bodyPr>
          <a:lstStyle/>
          <a:p>
            <a:pPr algn="ctr">
              <a:lnSpc>
                <a:spcPct val="150000"/>
              </a:lnSpc>
            </a:pPr>
            <a:r>
              <a:rPr lang="tr-TR" sz="2700" b="1" dirty="0"/>
              <a:t>Uyum Problemi</a:t>
            </a:r>
          </a:p>
          <a:p>
            <a:pPr algn="ctr">
              <a:lnSpc>
                <a:spcPct val="150000"/>
              </a:lnSpc>
            </a:pPr>
            <a:r>
              <a:rPr lang="tr-TR" sz="2700" b="1" dirty="0"/>
              <a:t>Yaşayan Öğrencilerde</a:t>
            </a:r>
            <a:endParaRPr lang="tr-TR" sz="2700" b="1" dirty="0">
              <a:solidFill>
                <a:schemeClr val="tx2">
                  <a:lumMod val="50000"/>
                </a:schemeClr>
              </a:solidFill>
              <a:effectLst>
                <a:outerShdw blurRad="38100" dist="38100" dir="2700000" algn="tl">
                  <a:srgbClr val="000000">
                    <a:alpha val="43137"/>
                  </a:srgbClr>
                </a:outerShdw>
              </a:effectLst>
            </a:endParaRPr>
          </a:p>
        </p:txBody>
      </p:sp>
      <p:sp>
        <p:nvSpPr>
          <p:cNvPr id="7" name="Yuvarlatılmış Dikdörtgen 6"/>
          <p:cNvSpPr/>
          <p:nvPr/>
        </p:nvSpPr>
        <p:spPr>
          <a:xfrm>
            <a:off x="367635" y="3044860"/>
            <a:ext cx="9266549" cy="51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Ağlayarak ayrılığı protesto etmek</a:t>
            </a:r>
          </a:p>
        </p:txBody>
      </p:sp>
      <p:sp>
        <p:nvSpPr>
          <p:cNvPr id="5" name="Yuvarlatılmış Dikdörtgen 4"/>
          <p:cNvSpPr/>
          <p:nvPr/>
        </p:nvSpPr>
        <p:spPr>
          <a:xfrm>
            <a:off x="367634" y="4072380"/>
            <a:ext cx="9266549" cy="51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Okuldan gitmelerine sarılarak izin vermemek</a:t>
            </a:r>
          </a:p>
        </p:txBody>
      </p:sp>
      <p:sp>
        <p:nvSpPr>
          <p:cNvPr id="6" name="Yuvarlatılmış Dikdörtgen 5"/>
          <p:cNvSpPr/>
          <p:nvPr/>
        </p:nvSpPr>
        <p:spPr>
          <a:xfrm>
            <a:off x="367634" y="4581428"/>
            <a:ext cx="9266549" cy="480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Arkalarından ağlamak</a:t>
            </a:r>
          </a:p>
        </p:txBody>
      </p:sp>
      <p:sp>
        <p:nvSpPr>
          <p:cNvPr id="8" name="Yuvarlatılmış Dikdörtgen 7"/>
          <p:cNvSpPr/>
          <p:nvPr/>
        </p:nvSpPr>
        <p:spPr>
          <a:xfrm>
            <a:off x="367634" y="5062195"/>
            <a:ext cx="9266549" cy="509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Okulda sessizce, gruba katılmadan bir köşede oturmak</a:t>
            </a:r>
          </a:p>
        </p:txBody>
      </p:sp>
      <p:sp>
        <p:nvSpPr>
          <p:cNvPr id="9" name="Yuvarlatılmış Dikdörtgen 8"/>
          <p:cNvSpPr/>
          <p:nvPr/>
        </p:nvSpPr>
        <p:spPr>
          <a:xfrm>
            <a:off x="367634" y="5571242"/>
            <a:ext cx="9266549" cy="914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Sürekli olarak anne-babasının ne zaman geleceğini sormak ve kapıdan ayrılmak istememek</a:t>
            </a:r>
          </a:p>
        </p:txBody>
      </p:sp>
      <p:sp>
        <p:nvSpPr>
          <p:cNvPr id="10" name="Yuvarlatılmış Dikdörtgen 9"/>
          <p:cNvSpPr/>
          <p:nvPr/>
        </p:nvSpPr>
        <p:spPr>
          <a:xfrm>
            <a:off x="367634" y="6485636"/>
            <a:ext cx="9266549" cy="1036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2">
                    <a:lumMod val="50000"/>
                  </a:schemeClr>
                </a:solidFill>
                <a:effectLst>
                  <a:outerShdw blurRad="38100" dist="38100" dir="2700000" algn="tl">
                    <a:srgbClr val="000000">
                      <a:alpha val="43137"/>
                    </a:srgbClr>
                  </a:outerShdw>
                </a:effectLst>
              </a:rPr>
              <a:t>Kaygı düzeyine bağlı olarak psikosomatik belirtiler</a:t>
            </a:r>
          </a:p>
          <a:p>
            <a:pPr algn="ctr"/>
            <a:r>
              <a:rPr lang="tr-TR" sz="2700" b="1" dirty="0">
                <a:solidFill>
                  <a:schemeClr val="tx2">
                    <a:lumMod val="50000"/>
                  </a:schemeClr>
                </a:solidFill>
                <a:effectLst>
                  <a:outerShdw blurRad="38100" dist="38100" dir="2700000" algn="tl">
                    <a:srgbClr val="000000">
                      <a:alpha val="43137"/>
                    </a:srgbClr>
                  </a:outerShdw>
                </a:effectLst>
              </a:rPr>
              <a:t>(baş ağrısı, mide bulantısı, kusma, yüksek ateş vb.)</a:t>
            </a:r>
          </a:p>
        </p:txBody>
      </p:sp>
    </p:spTree>
    <p:extLst>
      <p:ext uri="{BB962C8B-B14F-4D97-AF65-F5344CB8AC3E}">
        <p14:creationId xmlns:p14="http://schemas.microsoft.com/office/powerpoint/2010/main" val="29873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1000" fill="hold"/>
                                        <p:tgtEl>
                                          <p:spTgt spid="28"/>
                                        </p:tgtEl>
                                        <p:attrNameLst>
                                          <p:attrName>style.color</p:attrName>
                                        </p:attrNameLst>
                                      </p:cBhvr>
                                      <p:by>
                                        <p:hsl h="0" s="12549" l="25098"/>
                                      </p:by>
                                    </p:animClr>
                                    <p:animClr clrSpc="hsl" dir="cw">
                                      <p:cBhvr>
                                        <p:cTn id="7" dur="1000" fill="hold"/>
                                        <p:tgtEl>
                                          <p:spTgt spid="28"/>
                                        </p:tgtEl>
                                        <p:attrNameLst>
                                          <p:attrName>fillcolor</p:attrName>
                                        </p:attrNameLst>
                                      </p:cBhvr>
                                      <p:by>
                                        <p:hsl h="0" s="12549" l="25098"/>
                                      </p:by>
                                    </p:animClr>
                                    <p:animClr clrSpc="hsl" dir="cw">
                                      <p:cBhvr>
                                        <p:cTn id="8" dur="1000" fill="hold"/>
                                        <p:tgtEl>
                                          <p:spTgt spid="28"/>
                                        </p:tgtEl>
                                        <p:attrNameLst>
                                          <p:attrName>stroke.color</p:attrName>
                                        </p:attrNameLst>
                                      </p:cBhvr>
                                      <p:by>
                                        <p:hsl h="0" s="12549" l="25098"/>
                                      </p:by>
                                    </p:animClr>
                                    <p:set>
                                      <p:cBhvr>
                                        <p:cTn id="9" dur="1000" fill="hold"/>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7" grpId="0" animBg="1"/>
      <p:bldP spid="5" grpId="0" animBg="1"/>
      <p:bldP spid="6" grpId="0" animBg="1"/>
      <p:bldP spid="8" grpId="0" animBg="1"/>
      <p:bldP spid="9" grpId="0" animBg="1"/>
      <p:bldP spid="10" grpId="0" animBg="1"/>
    </p:bldLst>
  </p:timing>
</p:sld>
</file>

<file path=ppt/theme/theme1.xml><?xml version="1.0" encoding="utf-8"?>
<a:theme xmlns:a="http://schemas.openxmlformats.org/drawingml/2006/main" name="1_İkincil">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6870301_TF00814105_Win32" id="{0F298AE2-A9E3-4E30-AB5C-8407E884AE71}" vid="{ECFD58AF-0155-4CE7-9621-2CDBB71390AB}"/>
    </a:ext>
  </a:extLst>
</a:theme>
</file>

<file path=ppt/theme/theme2.xml><?xml version="1.0" encoding="utf-8"?>
<a:theme xmlns:a="http://schemas.openxmlformats.org/drawingml/2006/main" name="Yüzeyler">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01ECCB1-5CA9-4F89-9EFC-AE888E928E7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643B6-60A3-4DBA-94C1-888BFCBF525D}">
  <ds:schemaRefs>
    <ds:schemaRef ds:uri="http://schemas.microsoft.com/sharepoint/v3/contenttype/forms"/>
  </ds:schemaRefs>
</ds:datastoreItem>
</file>

<file path=customXml/itemProps2.xml><?xml version="1.0" encoding="utf-8"?>
<ds:datastoreItem xmlns:ds="http://schemas.openxmlformats.org/officeDocument/2006/customXml" ds:itemID="{5A287C1A-5EC6-41D7-8D88-730DC6C6073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5AC0B81-1152-46C9-BB3D-AB9E344CA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Okula Uyum Veli Eğitimi</Template>
  <TotalTime>0</TotalTime>
  <Words>1777</Words>
  <Application>Microsoft Office PowerPoint</Application>
  <PresentationFormat>Özel</PresentationFormat>
  <Paragraphs>224</Paragraphs>
  <Slides>35</Slides>
  <Notes>11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35</vt:i4>
      </vt:variant>
    </vt:vector>
  </HeadingPairs>
  <TitlesOfParts>
    <vt:vector size="45" baseType="lpstr">
      <vt:lpstr>Arial</vt:lpstr>
      <vt:lpstr>Arial Narrow</vt:lpstr>
      <vt:lpstr>Calibri</vt:lpstr>
      <vt:lpstr>Cambria</vt:lpstr>
      <vt:lpstr>Quire Sans</vt:lpstr>
      <vt:lpstr>Times New Roman</vt:lpstr>
      <vt:lpstr>Trebuchet MS</vt:lpstr>
      <vt:lpstr>Wingdings 3</vt:lpstr>
      <vt:lpstr>1_İkincil</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2022-08-22T13:03:28Z</dcterms:created>
  <dcterms:modified xsi:type="dcterms:W3CDTF">2022-08-26T12:46:48Z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